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733" r:id="rId2"/>
    <p:sldMasterId id="2147483714" r:id="rId3"/>
  </p:sldMasterIdLst>
  <p:notesMasterIdLst>
    <p:notesMasterId r:id="rId73"/>
  </p:notesMasterIdLst>
  <p:sldIdLst>
    <p:sldId id="272" r:id="rId4"/>
    <p:sldId id="273" r:id="rId5"/>
    <p:sldId id="263" r:id="rId6"/>
    <p:sldId id="274" r:id="rId7"/>
    <p:sldId id="275" r:id="rId8"/>
    <p:sldId id="278" r:id="rId9"/>
    <p:sldId id="276" r:id="rId10"/>
    <p:sldId id="277" r:id="rId11"/>
    <p:sldId id="284" r:id="rId12"/>
    <p:sldId id="280" r:id="rId13"/>
    <p:sldId id="283" r:id="rId14"/>
    <p:sldId id="279" r:id="rId15"/>
    <p:sldId id="286" r:id="rId16"/>
    <p:sldId id="285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81" r:id="rId29"/>
    <p:sldId id="282" r:id="rId30"/>
    <p:sldId id="298" r:id="rId31"/>
    <p:sldId id="299" r:id="rId32"/>
    <p:sldId id="300" r:id="rId33"/>
    <p:sldId id="301" r:id="rId34"/>
    <p:sldId id="302" r:id="rId35"/>
    <p:sldId id="303" r:id="rId36"/>
    <p:sldId id="306" r:id="rId37"/>
    <p:sldId id="307" r:id="rId38"/>
    <p:sldId id="304" r:id="rId39"/>
    <p:sldId id="305" r:id="rId40"/>
    <p:sldId id="312" r:id="rId41"/>
    <p:sldId id="310" r:id="rId42"/>
    <p:sldId id="311" r:id="rId43"/>
    <p:sldId id="308" r:id="rId44"/>
    <p:sldId id="313" r:id="rId45"/>
    <p:sldId id="314" r:id="rId46"/>
    <p:sldId id="315" r:id="rId47"/>
    <p:sldId id="316" r:id="rId48"/>
    <p:sldId id="317" r:id="rId49"/>
    <p:sldId id="322" r:id="rId50"/>
    <p:sldId id="318" r:id="rId51"/>
    <p:sldId id="319" r:id="rId52"/>
    <p:sldId id="320" r:id="rId53"/>
    <p:sldId id="323" r:id="rId54"/>
    <p:sldId id="321" r:id="rId55"/>
    <p:sldId id="325" r:id="rId56"/>
    <p:sldId id="327" r:id="rId57"/>
    <p:sldId id="328" r:id="rId58"/>
    <p:sldId id="326" r:id="rId59"/>
    <p:sldId id="329" r:id="rId60"/>
    <p:sldId id="324" r:id="rId61"/>
    <p:sldId id="330" r:id="rId62"/>
    <p:sldId id="331" r:id="rId63"/>
    <p:sldId id="332" r:id="rId64"/>
    <p:sldId id="333" r:id="rId65"/>
    <p:sldId id="334" r:id="rId66"/>
    <p:sldId id="335" r:id="rId67"/>
    <p:sldId id="339" r:id="rId68"/>
    <p:sldId id="336" r:id="rId69"/>
    <p:sldId id="337" r:id="rId70"/>
    <p:sldId id="338" r:id="rId71"/>
    <p:sldId id="271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5E1B97-DF7C-4BF8-B4FA-67CB7A0A1E5F}" v="12" dt="2019-07-25T10:58:02.6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41" autoAdjust="0"/>
    <p:restoredTop sz="94626" autoAdjust="0"/>
  </p:normalViewPr>
  <p:slideViewPr>
    <p:cSldViewPr snapToGrid="0">
      <p:cViewPr varScale="1">
        <p:scale>
          <a:sx n="108" d="100"/>
          <a:sy n="108" d="100"/>
        </p:scale>
        <p:origin x="6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notesMaster" Target="notesMasters/notes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g Stephen" userId="2033283f466edd32" providerId="LiveId" clId="{A502D0EE-9193-384C-9D8C-266B3C787A52}"/>
    <pc:docChg chg="undo custSel addSld delSld modSld sldOrd">
      <pc:chgData name="Wang Stephen" userId="2033283f466edd32" providerId="LiveId" clId="{A502D0EE-9193-384C-9D8C-266B3C787A52}" dt="2019-07-24T04:45:09.043" v="523" actId="20577"/>
      <pc:docMkLst>
        <pc:docMk/>
      </pc:docMkLst>
      <pc:sldChg chg="modSp">
        <pc:chgData name="Wang Stephen" userId="2033283f466edd32" providerId="LiveId" clId="{A502D0EE-9193-384C-9D8C-266B3C787A52}" dt="2019-07-24T04:41:42.291" v="516" actId="14100"/>
        <pc:sldMkLst>
          <pc:docMk/>
          <pc:sldMk cId="3745752722" sldId="272"/>
        </pc:sldMkLst>
        <pc:spChg chg="mod">
          <ac:chgData name="Wang Stephen" userId="2033283f466edd32" providerId="LiveId" clId="{A502D0EE-9193-384C-9D8C-266B3C787A52}" dt="2019-07-24T04:41:42.291" v="516" actId="14100"/>
          <ac:spMkLst>
            <pc:docMk/>
            <pc:sldMk cId="3745752722" sldId="272"/>
            <ac:spMk id="3" creationId="{62FC2E14-24A9-4C48-BA13-A2E74B0AAD2F}"/>
          </ac:spMkLst>
        </pc:spChg>
      </pc:sldChg>
      <pc:sldChg chg="modSp">
        <pc:chgData name="Wang Stephen" userId="2033283f466edd32" providerId="LiveId" clId="{A502D0EE-9193-384C-9D8C-266B3C787A52}" dt="2019-07-19T05:07:59.341" v="1" actId="14100"/>
        <pc:sldMkLst>
          <pc:docMk/>
          <pc:sldMk cId="1136142310" sldId="307"/>
        </pc:sldMkLst>
        <pc:spChg chg="mod">
          <ac:chgData name="Wang Stephen" userId="2033283f466edd32" providerId="LiveId" clId="{A502D0EE-9193-384C-9D8C-266B3C787A52}" dt="2019-07-19T05:07:59.341" v="1" actId="14100"/>
          <ac:spMkLst>
            <pc:docMk/>
            <pc:sldMk cId="1136142310" sldId="307"/>
            <ac:spMk id="6" creationId="{021FC9C0-A9E8-41DE-89C4-028C6D327D2B}"/>
          </ac:spMkLst>
        </pc:spChg>
      </pc:sldChg>
      <pc:sldChg chg="modSp ord">
        <pc:chgData name="Wang Stephen" userId="2033283f466edd32" providerId="LiveId" clId="{A502D0EE-9193-384C-9D8C-266B3C787A52}" dt="2019-07-19T12:37:59.216" v="398" actId="20577"/>
        <pc:sldMkLst>
          <pc:docMk/>
          <pc:sldMk cId="3120866675" sldId="321"/>
        </pc:sldMkLst>
        <pc:spChg chg="mod">
          <ac:chgData name="Wang Stephen" userId="2033283f466edd32" providerId="LiveId" clId="{A502D0EE-9193-384C-9D8C-266B3C787A52}" dt="2019-07-19T12:37:59.216" v="398" actId="20577"/>
          <ac:spMkLst>
            <pc:docMk/>
            <pc:sldMk cId="3120866675" sldId="321"/>
            <ac:spMk id="4" creationId="{69C51D9E-F792-4069-A1B7-56FDA6317FEE}"/>
          </ac:spMkLst>
        </pc:spChg>
      </pc:sldChg>
      <pc:sldChg chg="addSp delSp modSp add">
        <pc:chgData name="Wang Stephen" userId="2033283f466edd32" providerId="LiveId" clId="{A502D0EE-9193-384C-9D8C-266B3C787A52}" dt="2019-07-19T12:45:28.356" v="501" actId="114"/>
        <pc:sldMkLst>
          <pc:docMk/>
          <pc:sldMk cId="369595662" sldId="324"/>
        </pc:sldMkLst>
        <pc:spChg chg="add mod">
          <ac:chgData name="Wang Stephen" userId="2033283f466edd32" providerId="LiveId" clId="{A502D0EE-9193-384C-9D8C-266B3C787A52}" dt="2019-07-19T12:39:15.147" v="423" actId="1076"/>
          <ac:spMkLst>
            <pc:docMk/>
            <pc:sldMk cId="369595662" sldId="324"/>
            <ac:spMk id="5" creationId="{6AE7B364-A08F-5E48-BCDA-86ACB302F8E8}"/>
          </ac:spMkLst>
        </pc:spChg>
        <pc:spChg chg="del">
          <ac:chgData name="Wang Stephen" userId="2033283f466edd32" providerId="LiveId" clId="{A502D0EE-9193-384C-9D8C-266B3C787A52}" dt="2019-07-19T12:28:44.838" v="130" actId="478"/>
          <ac:spMkLst>
            <pc:docMk/>
            <pc:sldMk cId="369595662" sldId="324"/>
            <ac:spMk id="7" creationId="{8E0847B9-17BF-4FF1-8423-3BF0402EDD53}"/>
          </ac:spMkLst>
        </pc:spChg>
        <pc:spChg chg="mod">
          <ac:chgData name="Wang Stephen" userId="2033283f466edd32" providerId="LiveId" clId="{A502D0EE-9193-384C-9D8C-266B3C787A52}" dt="2019-07-19T12:45:28.356" v="501" actId="114"/>
          <ac:spMkLst>
            <pc:docMk/>
            <pc:sldMk cId="369595662" sldId="324"/>
            <ac:spMk id="8" creationId="{B5E5C093-48BA-4468-BA13-AF31D0B212E6}"/>
          </ac:spMkLst>
        </pc:spChg>
        <pc:spChg chg="del">
          <ac:chgData name="Wang Stephen" userId="2033283f466edd32" providerId="LiveId" clId="{A502D0EE-9193-384C-9D8C-266B3C787A52}" dt="2019-07-19T12:28:42.777" v="129" actId="478"/>
          <ac:spMkLst>
            <pc:docMk/>
            <pc:sldMk cId="369595662" sldId="324"/>
            <ac:spMk id="9" creationId="{00A6465C-3BB7-4D7E-A409-DADFF670CBA0}"/>
          </ac:spMkLst>
        </pc:spChg>
        <pc:spChg chg="add mod">
          <ac:chgData name="Wang Stephen" userId="2033283f466edd32" providerId="LiveId" clId="{A502D0EE-9193-384C-9D8C-266B3C787A52}" dt="2019-07-19T12:39:10.188" v="422" actId="1076"/>
          <ac:spMkLst>
            <pc:docMk/>
            <pc:sldMk cId="369595662" sldId="324"/>
            <ac:spMk id="10" creationId="{4A881AD1-465C-AC45-8B22-DC733DAAC09F}"/>
          </ac:spMkLst>
        </pc:spChg>
        <pc:spChg chg="del">
          <ac:chgData name="Wang Stephen" userId="2033283f466edd32" providerId="LiveId" clId="{A502D0EE-9193-384C-9D8C-266B3C787A52}" dt="2019-07-19T12:28:42.777" v="129" actId="478"/>
          <ac:spMkLst>
            <pc:docMk/>
            <pc:sldMk cId="369595662" sldId="324"/>
            <ac:spMk id="17" creationId="{B4B0AC1D-43EE-4306-8380-7974672A7BDE}"/>
          </ac:spMkLst>
        </pc:spChg>
        <pc:spChg chg="del">
          <ac:chgData name="Wang Stephen" userId="2033283f466edd32" providerId="LiveId" clId="{A502D0EE-9193-384C-9D8C-266B3C787A52}" dt="2019-07-19T12:28:42.777" v="129" actId="478"/>
          <ac:spMkLst>
            <pc:docMk/>
            <pc:sldMk cId="369595662" sldId="324"/>
            <ac:spMk id="18" creationId="{81842FB9-9057-4CE0-8D68-442BBB8F3A06}"/>
          </ac:spMkLst>
        </pc:spChg>
        <pc:picChg chg="del">
          <ac:chgData name="Wang Stephen" userId="2033283f466edd32" providerId="LiveId" clId="{A502D0EE-9193-384C-9D8C-266B3C787A52}" dt="2019-07-19T12:28:42.777" v="129" actId="478"/>
          <ac:picMkLst>
            <pc:docMk/>
            <pc:sldMk cId="369595662" sldId="324"/>
            <ac:picMk id="2" creationId="{87A549A7-4036-418B-AC37-DB1A972D8E59}"/>
          </ac:picMkLst>
        </pc:picChg>
        <pc:picChg chg="del">
          <ac:chgData name="Wang Stephen" userId="2033283f466edd32" providerId="LiveId" clId="{A502D0EE-9193-384C-9D8C-266B3C787A52}" dt="2019-07-19T12:28:42.777" v="129" actId="478"/>
          <ac:picMkLst>
            <pc:docMk/>
            <pc:sldMk cId="369595662" sldId="324"/>
            <ac:picMk id="16" creationId="{6679B0F5-2B17-42CC-A44E-C23D4E0FF985}"/>
          </ac:picMkLst>
        </pc:picChg>
      </pc:sldChg>
      <pc:sldChg chg="modSp add ord">
        <pc:chgData name="Wang Stephen" userId="2033283f466edd32" providerId="LiveId" clId="{A502D0EE-9193-384C-9D8C-266B3C787A52}" dt="2019-07-19T12:43:38.216" v="496" actId="20577"/>
        <pc:sldMkLst>
          <pc:docMk/>
          <pc:sldMk cId="1814937992" sldId="325"/>
        </pc:sldMkLst>
        <pc:spChg chg="mod">
          <ac:chgData name="Wang Stephen" userId="2033283f466edd32" providerId="LiveId" clId="{A502D0EE-9193-384C-9D8C-266B3C787A52}" dt="2019-07-19T12:43:38.216" v="496" actId="20577"/>
          <ac:spMkLst>
            <pc:docMk/>
            <pc:sldMk cId="1814937992" sldId="325"/>
            <ac:spMk id="8" creationId="{B5E5C093-48BA-4468-BA13-AF31D0B212E6}"/>
          </ac:spMkLst>
        </pc:spChg>
      </pc:sldChg>
      <pc:sldChg chg="modSp add">
        <pc:chgData name="Wang Stephen" userId="2033283f466edd32" providerId="LiveId" clId="{A502D0EE-9193-384C-9D8C-266B3C787A52}" dt="2019-07-19T12:43:34.488" v="495" actId="20577"/>
        <pc:sldMkLst>
          <pc:docMk/>
          <pc:sldMk cId="649400607" sldId="326"/>
        </pc:sldMkLst>
        <pc:spChg chg="mod">
          <ac:chgData name="Wang Stephen" userId="2033283f466edd32" providerId="LiveId" clId="{A502D0EE-9193-384C-9D8C-266B3C787A52}" dt="2019-07-19T12:43:34.488" v="495" actId="20577"/>
          <ac:spMkLst>
            <pc:docMk/>
            <pc:sldMk cId="649400607" sldId="326"/>
            <ac:spMk id="8" creationId="{B5E5C093-48BA-4468-BA13-AF31D0B212E6}"/>
          </ac:spMkLst>
        </pc:spChg>
      </pc:sldChg>
      <pc:sldChg chg="modSp">
        <pc:chgData name="Wang Stephen" userId="2033283f466edd32" providerId="LiveId" clId="{A502D0EE-9193-384C-9D8C-266B3C787A52}" dt="2019-07-24T04:44:41.716" v="518" actId="20577"/>
        <pc:sldMkLst>
          <pc:docMk/>
          <pc:sldMk cId="4017734656" sldId="329"/>
        </pc:sldMkLst>
        <pc:spChg chg="mod">
          <ac:chgData name="Wang Stephen" userId="2033283f466edd32" providerId="LiveId" clId="{A502D0EE-9193-384C-9D8C-266B3C787A52}" dt="2019-07-24T04:44:41.716" v="518" actId="20577"/>
          <ac:spMkLst>
            <pc:docMk/>
            <pc:sldMk cId="4017734656" sldId="329"/>
            <ac:spMk id="8" creationId="{B5E5C093-48BA-4468-BA13-AF31D0B212E6}"/>
          </ac:spMkLst>
        </pc:spChg>
      </pc:sldChg>
      <pc:sldChg chg="modSp">
        <pc:chgData name="Wang Stephen" userId="2033283f466edd32" providerId="LiveId" clId="{A502D0EE-9193-384C-9D8C-266B3C787A52}" dt="2019-07-24T04:44:59.135" v="522" actId="20577"/>
        <pc:sldMkLst>
          <pc:docMk/>
          <pc:sldMk cId="1685687902" sldId="332"/>
        </pc:sldMkLst>
        <pc:spChg chg="mod">
          <ac:chgData name="Wang Stephen" userId="2033283f466edd32" providerId="LiveId" clId="{A502D0EE-9193-384C-9D8C-266B3C787A52}" dt="2019-07-24T04:44:59.135" v="522" actId="20577"/>
          <ac:spMkLst>
            <pc:docMk/>
            <pc:sldMk cId="1685687902" sldId="332"/>
            <ac:spMk id="8" creationId="{B5E5C093-48BA-4468-BA13-AF31D0B212E6}"/>
          </ac:spMkLst>
        </pc:spChg>
      </pc:sldChg>
      <pc:sldChg chg="modSp">
        <pc:chgData name="Wang Stephen" userId="2033283f466edd32" providerId="LiveId" clId="{A502D0EE-9193-384C-9D8C-266B3C787A52}" dt="2019-07-24T04:45:09.043" v="523" actId="20577"/>
        <pc:sldMkLst>
          <pc:docMk/>
          <pc:sldMk cId="3670099747" sldId="338"/>
        </pc:sldMkLst>
        <pc:spChg chg="mod">
          <ac:chgData name="Wang Stephen" userId="2033283f466edd32" providerId="LiveId" clId="{A502D0EE-9193-384C-9D8C-266B3C787A52}" dt="2019-07-24T04:45:09.043" v="523" actId="20577"/>
          <ac:spMkLst>
            <pc:docMk/>
            <pc:sldMk cId="3670099747" sldId="338"/>
            <ac:spMk id="8" creationId="{B5E5C093-48BA-4468-BA13-AF31D0B212E6}"/>
          </ac:spMkLst>
        </pc:spChg>
      </pc:sldChg>
    </pc:docChg>
  </pc:docChgLst>
  <pc:docChgLst>
    <pc:chgData name="Stephen Wang" userId="2033283f466edd32" providerId="LiveId" clId="{BD5E1B97-DF7C-4BF8-B4FA-67CB7A0A1E5F}"/>
    <pc:docChg chg="undo redo custSel addSld delSld modSld sldOrd">
      <pc:chgData name="Stephen Wang" userId="2033283f466edd32" providerId="LiveId" clId="{BD5E1B97-DF7C-4BF8-B4FA-67CB7A0A1E5F}" dt="2019-07-25T10:58:02.682" v="6940"/>
      <pc:docMkLst>
        <pc:docMk/>
      </pc:docMkLst>
      <pc:sldChg chg="modSp modTransition">
        <pc:chgData name="Stephen Wang" userId="2033283f466edd32" providerId="LiveId" clId="{BD5E1B97-DF7C-4BF8-B4FA-67CB7A0A1E5F}" dt="2019-07-19T00:47:33.798" v="3108"/>
        <pc:sldMkLst>
          <pc:docMk/>
          <pc:sldMk cId="3142967190" sldId="263"/>
        </pc:sldMkLst>
        <pc:spChg chg="mod">
          <ac:chgData name="Stephen Wang" userId="2033283f466edd32" providerId="LiveId" clId="{BD5E1B97-DF7C-4BF8-B4FA-67CB7A0A1E5F}" dt="2019-07-16T03:19:31.842" v="446" actId="20577"/>
          <ac:spMkLst>
            <pc:docMk/>
            <pc:sldMk cId="3142967190" sldId="263"/>
            <ac:spMk id="4" creationId="{69C51D9E-F792-4069-A1B7-56FDA6317FEE}"/>
          </ac:spMkLst>
        </pc:spChg>
      </pc:sldChg>
      <pc:sldChg chg="modSp">
        <pc:chgData name="Stephen Wang" userId="2033283f466edd32" providerId="LiveId" clId="{BD5E1B97-DF7C-4BF8-B4FA-67CB7A0A1E5F}" dt="2019-07-16T04:31:24.053" v="625" actId="20577"/>
        <pc:sldMkLst>
          <pc:docMk/>
          <pc:sldMk cId="3745752722" sldId="272"/>
        </pc:sldMkLst>
        <pc:spChg chg="mod">
          <ac:chgData name="Stephen Wang" userId="2033283f466edd32" providerId="LiveId" clId="{BD5E1B97-DF7C-4BF8-B4FA-67CB7A0A1E5F}" dt="2019-07-16T04:31:24.053" v="625" actId="20577"/>
          <ac:spMkLst>
            <pc:docMk/>
            <pc:sldMk cId="3745752722" sldId="272"/>
            <ac:spMk id="11" creationId="{02DE64EB-6651-40E1-94BC-1E4AF0E80B5C}"/>
          </ac:spMkLst>
        </pc:spChg>
      </pc:sldChg>
      <pc:sldChg chg="addSp delSp modSp">
        <pc:chgData name="Stephen Wang" userId="2033283f466edd32" providerId="LiveId" clId="{BD5E1B97-DF7C-4BF8-B4FA-67CB7A0A1E5F}" dt="2019-07-16T04:31:03.302" v="605" actId="478"/>
        <pc:sldMkLst>
          <pc:docMk/>
          <pc:sldMk cId="1060494695" sldId="273"/>
        </pc:sldMkLst>
        <pc:spChg chg="add del mod">
          <ac:chgData name="Stephen Wang" userId="2033283f466edd32" providerId="LiveId" clId="{BD5E1B97-DF7C-4BF8-B4FA-67CB7A0A1E5F}" dt="2019-07-16T04:31:03.302" v="605" actId="478"/>
          <ac:spMkLst>
            <pc:docMk/>
            <pc:sldMk cId="1060494695" sldId="273"/>
            <ac:spMk id="7" creationId="{E04559EA-6C75-42DB-B30D-198273B301A2}"/>
          </ac:spMkLst>
        </pc:spChg>
        <pc:spChg chg="add del mod">
          <ac:chgData name="Stephen Wang" userId="2033283f466edd32" providerId="LiveId" clId="{BD5E1B97-DF7C-4BF8-B4FA-67CB7A0A1E5F}" dt="2019-07-16T04:31:03.302" v="605" actId="478"/>
          <ac:spMkLst>
            <pc:docMk/>
            <pc:sldMk cId="1060494695" sldId="273"/>
            <ac:spMk id="8" creationId="{6F7C33C2-6281-4B61-A6F7-8BDD7052BAD1}"/>
          </ac:spMkLst>
        </pc:spChg>
        <pc:spChg chg="mod">
          <ac:chgData name="Stephen Wang" userId="2033283f466edd32" providerId="LiveId" clId="{BD5E1B97-DF7C-4BF8-B4FA-67CB7A0A1E5F}" dt="2019-07-16T01:32:33.379" v="33" actId="1076"/>
          <ac:spMkLst>
            <pc:docMk/>
            <pc:sldMk cId="1060494695" sldId="273"/>
            <ac:spMk id="9" creationId="{00000000-0000-0000-0000-000000000000}"/>
          </ac:spMkLst>
        </pc:spChg>
        <pc:spChg chg="mod">
          <ac:chgData name="Stephen Wang" userId="2033283f466edd32" providerId="LiveId" clId="{BD5E1B97-DF7C-4BF8-B4FA-67CB7A0A1E5F}" dt="2019-07-16T01:33:05.224" v="44" actId="20577"/>
          <ac:spMkLst>
            <pc:docMk/>
            <pc:sldMk cId="1060494695" sldId="273"/>
            <ac:spMk id="10" creationId="{00000000-0000-0000-0000-000000000000}"/>
          </ac:spMkLst>
        </pc:spChg>
        <pc:spChg chg="mod">
          <ac:chgData name="Stephen Wang" userId="2033283f466edd32" providerId="LiveId" clId="{BD5E1B97-DF7C-4BF8-B4FA-67CB7A0A1E5F}" dt="2019-07-16T01:32:33.379" v="33" actId="1076"/>
          <ac:spMkLst>
            <pc:docMk/>
            <pc:sldMk cId="1060494695" sldId="273"/>
            <ac:spMk id="37" creationId="{04F05CB7-89EA-4D2E-8BB9-B27D73CFBCDA}"/>
          </ac:spMkLst>
        </pc:spChg>
        <pc:spChg chg="mod">
          <ac:chgData name="Stephen Wang" userId="2033283f466edd32" providerId="LiveId" clId="{BD5E1B97-DF7C-4BF8-B4FA-67CB7A0A1E5F}" dt="2019-07-16T01:33:10.060" v="51" actId="20577"/>
          <ac:spMkLst>
            <pc:docMk/>
            <pc:sldMk cId="1060494695" sldId="273"/>
            <ac:spMk id="38" creationId="{7FDA5153-D6E8-4A90-B298-F985DB716F2B}"/>
          </ac:spMkLst>
        </pc:spChg>
      </pc:sldChg>
      <pc:sldChg chg="addSp delSp modSp add modTransition">
        <pc:chgData name="Stephen Wang" userId="2033283f466edd32" providerId="LiveId" clId="{BD5E1B97-DF7C-4BF8-B4FA-67CB7A0A1E5F}" dt="2019-07-21T04:29:32.178" v="6873" actId="1076"/>
        <pc:sldMkLst>
          <pc:docMk/>
          <pc:sldMk cId="3279651492" sldId="274"/>
        </pc:sldMkLst>
        <pc:spChg chg="del">
          <ac:chgData name="Stephen Wang" userId="2033283f466edd32" providerId="LiveId" clId="{BD5E1B97-DF7C-4BF8-B4FA-67CB7A0A1E5F}" dt="2019-07-16T01:33:37.001" v="83"/>
          <ac:spMkLst>
            <pc:docMk/>
            <pc:sldMk cId="3279651492" sldId="274"/>
            <ac:spMk id="2" creationId="{96BBF631-E733-432C-BC1B-85CEB42E8C7A}"/>
          </ac:spMkLst>
        </pc:spChg>
        <pc:spChg chg="del">
          <ac:chgData name="Stephen Wang" userId="2033283f466edd32" providerId="LiveId" clId="{BD5E1B97-DF7C-4BF8-B4FA-67CB7A0A1E5F}" dt="2019-07-16T01:33:37.001" v="83"/>
          <ac:spMkLst>
            <pc:docMk/>
            <pc:sldMk cId="3279651492" sldId="274"/>
            <ac:spMk id="4" creationId="{3BB00BAC-26D6-4285-AA06-2DBB167CDF9C}"/>
          </ac:spMkLst>
        </pc:spChg>
        <pc:spChg chg="del">
          <ac:chgData name="Stephen Wang" userId="2033283f466edd32" providerId="LiveId" clId="{BD5E1B97-DF7C-4BF8-B4FA-67CB7A0A1E5F}" dt="2019-07-16T01:33:37.001" v="83"/>
          <ac:spMkLst>
            <pc:docMk/>
            <pc:sldMk cId="3279651492" sldId="274"/>
            <ac:spMk id="5" creationId="{745481D8-28F0-4F7B-8693-D45A8B9FED87}"/>
          </ac:spMkLst>
        </pc:spChg>
        <pc:spChg chg="del">
          <ac:chgData name="Stephen Wang" userId="2033283f466edd32" providerId="LiveId" clId="{BD5E1B97-DF7C-4BF8-B4FA-67CB7A0A1E5F}" dt="2019-07-16T01:33:37.001" v="83"/>
          <ac:spMkLst>
            <pc:docMk/>
            <pc:sldMk cId="3279651492" sldId="274"/>
            <ac:spMk id="6" creationId="{9411FA10-300B-4B42-91F2-FF03C7D54A72}"/>
          </ac:spMkLst>
        </pc:spChg>
        <pc:spChg chg="del">
          <ac:chgData name="Stephen Wang" userId="2033283f466edd32" providerId="LiveId" clId="{BD5E1B97-DF7C-4BF8-B4FA-67CB7A0A1E5F}" dt="2019-07-16T01:33:37.001" v="83"/>
          <ac:spMkLst>
            <pc:docMk/>
            <pc:sldMk cId="3279651492" sldId="274"/>
            <ac:spMk id="7" creationId="{1402E41D-2D48-47ED-B6FA-33D59F716A60}"/>
          </ac:spMkLst>
        </pc:spChg>
        <pc:spChg chg="add mod">
          <ac:chgData name="Stephen Wang" userId="2033283f466edd32" providerId="LiveId" clId="{BD5E1B97-DF7C-4BF8-B4FA-67CB7A0A1E5F}" dt="2019-07-16T01:40:47.675" v="117" actId="20577"/>
          <ac:spMkLst>
            <pc:docMk/>
            <pc:sldMk cId="3279651492" sldId="274"/>
            <ac:spMk id="8" creationId="{B5E5C093-48BA-4468-BA13-AF31D0B212E6}"/>
          </ac:spMkLst>
        </pc:spChg>
        <pc:spChg chg="add del mod">
          <ac:chgData name="Stephen Wang" userId="2033283f466edd32" providerId="LiveId" clId="{BD5E1B97-DF7C-4BF8-B4FA-67CB7A0A1E5F}" dt="2019-07-16T01:41:21.389" v="118"/>
          <ac:spMkLst>
            <pc:docMk/>
            <pc:sldMk cId="3279651492" sldId="274"/>
            <ac:spMk id="9" creationId="{D6971E16-0BD6-40F0-8F7D-FCABAD58FCA2}"/>
          </ac:spMkLst>
        </pc:spChg>
        <pc:spChg chg="add mod">
          <ac:chgData name="Stephen Wang" userId="2033283f466edd32" providerId="LiveId" clId="{BD5E1B97-DF7C-4BF8-B4FA-67CB7A0A1E5F}" dt="2019-07-21T04:29:32.178" v="6873" actId="1076"/>
          <ac:spMkLst>
            <pc:docMk/>
            <pc:sldMk cId="3279651492" sldId="274"/>
            <ac:spMk id="10" creationId="{F380DAC0-4CC2-4ED5-95E7-7CF293F0DAED}"/>
          </ac:spMkLst>
        </pc:spChg>
        <pc:picChg chg="add mod">
          <ac:chgData name="Stephen Wang" userId="2033283f466edd32" providerId="LiveId" clId="{BD5E1B97-DF7C-4BF8-B4FA-67CB7A0A1E5F}" dt="2019-07-21T04:29:32.178" v="6873" actId="1076"/>
          <ac:picMkLst>
            <pc:docMk/>
            <pc:sldMk cId="3279651492" sldId="274"/>
            <ac:picMk id="1026" creationId="{47050247-055E-42E4-AD35-DF629E780BF7}"/>
          </ac:picMkLst>
        </pc:picChg>
      </pc:sldChg>
      <pc:sldChg chg="addSp delSp modSp add modTransition">
        <pc:chgData name="Stephen Wang" userId="2033283f466edd32" providerId="LiveId" clId="{BD5E1B97-DF7C-4BF8-B4FA-67CB7A0A1E5F}" dt="2019-07-19T01:34:35.992" v="3464"/>
        <pc:sldMkLst>
          <pc:docMk/>
          <pc:sldMk cId="3301661963" sldId="275"/>
        </pc:sldMkLst>
        <pc:spChg chg="mod">
          <ac:chgData name="Stephen Wang" userId="2033283f466edd32" providerId="LiveId" clId="{BD5E1B97-DF7C-4BF8-B4FA-67CB7A0A1E5F}" dt="2019-07-17T10:33:11.004" v="858" actId="20577"/>
          <ac:spMkLst>
            <pc:docMk/>
            <pc:sldMk cId="3301661963" sldId="275"/>
            <ac:spMk id="2" creationId="{2CEDAC6B-3A75-4C42-95C5-AB6230F00549}"/>
          </ac:spMkLst>
        </pc:spChg>
        <pc:spChg chg="del">
          <ac:chgData name="Stephen Wang" userId="2033283f466edd32" providerId="LiveId" clId="{BD5E1B97-DF7C-4BF8-B4FA-67CB7A0A1E5F}" dt="2019-07-16T01:54:24.445" v="250"/>
          <ac:spMkLst>
            <pc:docMk/>
            <pc:sldMk cId="3301661963" sldId="275"/>
            <ac:spMk id="3" creationId="{9196F9DA-0F28-44F3-B1A1-01291E606C03}"/>
          </ac:spMkLst>
        </pc:spChg>
        <pc:spChg chg="mod">
          <ac:chgData name="Stephen Wang" userId="2033283f466edd32" providerId="LiveId" clId="{BD5E1B97-DF7C-4BF8-B4FA-67CB7A0A1E5F}" dt="2019-07-16T03:08:40.743" v="313" actId="114"/>
          <ac:spMkLst>
            <pc:docMk/>
            <pc:sldMk cId="3301661963" sldId="275"/>
            <ac:spMk id="5" creationId="{ADF0C770-AA27-47E7-A0F3-981D82AB20CE}"/>
          </ac:spMkLst>
        </pc:spChg>
        <pc:spChg chg="add del mod">
          <ac:chgData name="Stephen Wang" userId="2033283f466edd32" providerId="LiveId" clId="{BD5E1B97-DF7C-4BF8-B4FA-67CB7A0A1E5F}" dt="2019-07-16T02:03:51.569" v="281"/>
          <ac:spMkLst>
            <pc:docMk/>
            <pc:sldMk cId="3301661963" sldId="275"/>
            <ac:spMk id="9" creationId="{867B60E3-4C3B-4386-BD85-56D36F5435A3}"/>
          </ac:spMkLst>
        </pc:spChg>
        <pc:spChg chg="add del">
          <ac:chgData name="Stephen Wang" userId="2033283f466edd32" providerId="LiveId" clId="{BD5E1B97-DF7C-4BF8-B4FA-67CB7A0A1E5F}" dt="2019-07-16T03:09:25.534" v="315"/>
          <ac:spMkLst>
            <pc:docMk/>
            <pc:sldMk cId="3301661963" sldId="275"/>
            <ac:spMk id="10" creationId="{9C023234-FCA2-45AD-980F-C82E4291F6BB}"/>
          </ac:spMkLst>
        </pc:spChg>
        <pc:picChg chg="add del">
          <ac:chgData name="Stephen Wang" userId="2033283f466edd32" providerId="LiveId" clId="{BD5E1B97-DF7C-4BF8-B4FA-67CB7A0A1E5F}" dt="2019-07-16T01:54:23.619" v="249"/>
          <ac:picMkLst>
            <pc:docMk/>
            <pc:sldMk cId="3301661963" sldId="275"/>
            <ac:picMk id="6" creationId="{9C061BBF-7771-4B37-95B7-E52C444CE179}"/>
          </ac:picMkLst>
        </pc:picChg>
        <pc:picChg chg="add del mod">
          <ac:chgData name="Stephen Wang" userId="2033283f466edd32" providerId="LiveId" clId="{BD5E1B97-DF7C-4BF8-B4FA-67CB7A0A1E5F}" dt="2019-07-16T02:03:50.149" v="280" actId="478"/>
          <ac:picMkLst>
            <pc:docMk/>
            <pc:sldMk cId="3301661963" sldId="275"/>
            <ac:picMk id="7" creationId="{3F80B418-91FD-46B5-84D6-D26813D6FFA8}"/>
          </ac:picMkLst>
        </pc:picChg>
        <pc:picChg chg="add">
          <ac:chgData name="Stephen Wang" userId="2033283f466edd32" providerId="LiveId" clId="{BD5E1B97-DF7C-4BF8-B4FA-67CB7A0A1E5F}" dt="2019-07-16T02:03:51.569" v="281"/>
          <ac:picMkLst>
            <pc:docMk/>
            <pc:sldMk cId="3301661963" sldId="275"/>
            <ac:picMk id="2050" creationId="{E9CD2954-A84C-427C-A97F-91053DB46B23}"/>
          </ac:picMkLst>
        </pc:picChg>
      </pc:sldChg>
      <pc:sldChg chg="addSp delSp modSp add modTransition">
        <pc:chgData name="Stephen Wang" userId="2033283f466edd32" providerId="LiveId" clId="{BD5E1B97-DF7C-4BF8-B4FA-67CB7A0A1E5F}" dt="2019-07-19T00:48:22.814" v="3109"/>
        <pc:sldMkLst>
          <pc:docMk/>
          <pc:sldMk cId="1982483572" sldId="276"/>
        </pc:sldMkLst>
        <pc:spChg chg="mod">
          <ac:chgData name="Stephen Wang" userId="2033283f466edd32" providerId="LiveId" clId="{BD5E1B97-DF7C-4BF8-B4FA-67CB7A0A1E5F}" dt="2019-07-16T03:09:38.437" v="340" actId="20577"/>
          <ac:spMkLst>
            <pc:docMk/>
            <pc:sldMk cId="1982483572" sldId="276"/>
            <ac:spMk id="2" creationId="{B94BC62F-D151-4CE3-844C-441A63B9C01C}"/>
          </ac:spMkLst>
        </pc:spChg>
        <pc:spChg chg="del">
          <ac:chgData name="Stephen Wang" userId="2033283f466edd32" providerId="LiveId" clId="{BD5E1B97-DF7C-4BF8-B4FA-67CB7A0A1E5F}" dt="2019-07-16T03:09:59.875" v="341"/>
          <ac:spMkLst>
            <pc:docMk/>
            <pc:sldMk cId="1982483572" sldId="276"/>
            <ac:spMk id="3" creationId="{0DE2CB67-479C-4753-A7C3-712CE4FBBA36}"/>
          </ac:spMkLst>
        </pc:spChg>
        <pc:spChg chg="add del mod">
          <ac:chgData name="Stephen Wang" userId="2033283f466edd32" providerId="LiveId" clId="{BD5E1B97-DF7C-4BF8-B4FA-67CB7A0A1E5F}" dt="2019-07-18T10:05:43.041" v="1411" actId="113"/>
          <ac:spMkLst>
            <pc:docMk/>
            <pc:sldMk cId="1982483572" sldId="276"/>
            <ac:spMk id="5" creationId="{C035D9B4-4BBD-44E0-BCED-620591435006}"/>
          </ac:spMkLst>
        </pc:spChg>
        <pc:spChg chg="add del mod">
          <ac:chgData name="Stephen Wang" userId="2033283f466edd32" providerId="LiveId" clId="{BD5E1B97-DF7C-4BF8-B4FA-67CB7A0A1E5F}" dt="2019-07-16T03:10:42.529" v="343"/>
          <ac:spMkLst>
            <pc:docMk/>
            <pc:sldMk cId="1982483572" sldId="276"/>
            <ac:spMk id="7" creationId="{6E4384D5-7C9B-4F6D-BB1E-DFF0A58D2ACF}"/>
          </ac:spMkLst>
        </pc:spChg>
        <pc:spChg chg="add del mod">
          <ac:chgData name="Stephen Wang" userId="2033283f466edd32" providerId="LiveId" clId="{BD5E1B97-DF7C-4BF8-B4FA-67CB7A0A1E5F}" dt="2019-07-16T03:10:48.068" v="347"/>
          <ac:spMkLst>
            <pc:docMk/>
            <pc:sldMk cId="1982483572" sldId="276"/>
            <ac:spMk id="8" creationId="{0DBF6E0B-FEC8-4FB5-B44F-F9469EBB6AED}"/>
          </ac:spMkLst>
        </pc:spChg>
        <pc:spChg chg="add del mod">
          <ac:chgData name="Stephen Wang" userId="2033283f466edd32" providerId="LiveId" clId="{BD5E1B97-DF7C-4BF8-B4FA-67CB7A0A1E5F}" dt="2019-07-16T03:11:05.880" v="349"/>
          <ac:spMkLst>
            <pc:docMk/>
            <pc:sldMk cId="1982483572" sldId="276"/>
            <ac:spMk id="9" creationId="{1C6C7B30-F2D5-424D-A4B5-00CAAFDAB84E}"/>
          </ac:spMkLst>
        </pc:spChg>
        <pc:spChg chg="add mod">
          <ac:chgData name="Stephen Wang" userId="2033283f466edd32" providerId="LiveId" clId="{BD5E1B97-DF7C-4BF8-B4FA-67CB7A0A1E5F}" dt="2019-07-16T03:14:31.126" v="391" actId="1076"/>
          <ac:spMkLst>
            <pc:docMk/>
            <pc:sldMk cId="1982483572" sldId="276"/>
            <ac:spMk id="10" creationId="{DF274281-F47A-4FB3-B9CF-36E7578351D9}"/>
          </ac:spMkLst>
        </pc:spChg>
        <pc:picChg chg="add">
          <ac:chgData name="Stephen Wang" userId="2033283f466edd32" providerId="LiveId" clId="{BD5E1B97-DF7C-4BF8-B4FA-67CB7A0A1E5F}" dt="2019-07-16T03:09:59.875" v="341"/>
          <ac:picMkLst>
            <pc:docMk/>
            <pc:sldMk cId="1982483572" sldId="276"/>
            <ac:picMk id="6" creationId="{4C59B934-2BA9-469F-B24D-9137D90126E7}"/>
          </ac:picMkLst>
        </pc:picChg>
      </pc:sldChg>
      <pc:sldChg chg="modSp add modTransition">
        <pc:chgData name="Stephen Wang" userId="2033283f466edd32" providerId="LiveId" clId="{BD5E1B97-DF7C-4BF8-B4FA-67CB7A0A1E5F}" dt="2019-07-19T00:48:52.262" v="3110"/>
        <pc:sldMkLst>
          <pc:docMk/>
          <pc:sldMk cId="3508082290" sldId="277"/>
        </pc:sldMkLst>
        <pc:spChg chg="mod">
          <ac:chgData name="Stephen Wang" userId="2033283f466edd32" providerId="LiveId" clId="{BD5E1B97-DF7C-4BF8-B4FA-67CB7A0A1E5F}" dt="2019-07-18T10:06:25.479" v="1419" actId="1076"/>
          <ac:spMkLst>
            <pc:docMk/>
            <pc:sldMk cId="3508082290" sldId="277"/>
            <ac:spMk id="5" creationId="{C035D9B4-4BBD-44E0-BCED-620591435006}"/>
          </ac:spMkLst>
        </pc:spChg>
        <pc:spChg chg="mod">
          <ac:chgData name="Stephen Wang" userId="2033283f466edd32" providerId="LiveId" clId="{BD5E1B97-DF7C-4BF8-B4FA-67CB7A0A1E5F}" dt="2019-07-16T03:21:17.969" v="478" actId="14100"/>
          <ac:spMkLst>
            <pc:docMk/>
            <pc:sldMk cId="3508082290" sldId="277"/>
            <ac:spMk id="10" creationId="{DF274281-F47A-4FB3-B9CF-36E7578351D9}"/>
          </ac:spMkLst>
        </pc:spChg>
      </pc:sldChg>
      <pc:sldChg chg="modSp add modTransition">
        <pc:chgData name="Stephen Wang" userId="2033283f466edd32" providerId="LiveId" clId="{BD5E1B97-DF7C-4BF8-B4FA-67CB7A0A1E5F}" dt="2019-07-19T00:47:33.798" v="3108"/>
        <pc:sldMkLst>
          <pc:docMk/>
          <pc:sldMk cId="2007094133" sldId="278"/>
        </pc:sldMkLst>
        <pc:spChg chg="mod">
          <ac:chgData name="Stephen Wang" userId="2033283f466edd32" providerId="LiveId" clId="{BD5E1B97-DF7C-4BF8-B4FA-67CB7A0A1E5F}" dt="2019-07-16T05:39:29.996" v="716" actId="20577"/>
          <ac:spMkLst>
            <pc:docMk/>
            <pc:sldMk cId="2007094133" sldId="278"/>
            <ac:spMk id="4" creationId="{69C51D9E-F792-4069-A1B7-56FDA6317FEE}"/>
          </ac:spMkLst>
        </pc:spChg>
      </pc:sldChg>
      <pc:sldChg chg="addSp delSp modSp add modTransition addAnim delAnim modAnim">
        <pc:chgData name="Stephen Wang" userId="2033283f466edd32" providerId="LiveId" clId="{BD5E1B97-DF7C-4BF8-B4FA-67CB7A0A1E5F}" dt="2019-07-19T01:34:35.992" v="3464"/>
        <pc:sldMkLst>
          <pc:docMk/>
          <pc:sldMk cId="1808730077" sldId="279"/>
        </pc:sldMkLst>
        <pc:spChg chg="add del mod">
          <ac:chgData name="Stephen Wang" userId="2033283f466edd32" providerId="LiveId" clId="{BD5E1B97-DF7C-4BF8-B4FA-67CB7A0A1E5F}" dt="2019-07-18T09:59:38.710" v="1236"/>
          <ac:spMkLst>
            <pc:docMk/>
            <pc:sldMk cId="1808730077" sldId="279"/>
            <ac:spMk id="3" creationId="{60E853A8-BB1B-4D39-B079-21ADADF9982D}"/>
          </ac:spMkLst>
        </pc:spChg>
        <pc:spChg chg="add del mod">
          <ac:chgData name="Stephen Wang" userId="2033283f466edd32" providerId="LiveId" clId="{BD5E1B97-DF7C-4BF8-B4FA-67CB7A0A1E5F}" dt="2019-07-16T03:22:36.629" v="482"/>
          <ac:spMkLst>
            <pc:docMk/>
            <pc:sldMk cId="1808730077" sldId="279"/>
            <ac:spMk id="3" creationId="{DBB51128-226D-4CAB-9D25-6EA908837F48}"/>
          </ac:spMkLst>
        </pc:spChg>
        <pc:spChg chg="mod">
          <ac:chgData name="Stephen Wang" userId="2033283f466edd32" providerId="LiveId" clId="{BD5E1B97-DF7C-4BF8-B4FA-67CB7A0A1E5F}" dt="2019-07-18T10:28:14.073" v="1658" actId="1076"/>
          <ac:spMkLst>
            <pc:docMk/>
            <pc:sldMk cId="1808730077" sldId="279"/>
            <ac:spMk id="5" creationId="{C035D9B4-4BBD-44E0-BCED-620591435006}"/>
          </ac:spMkLst>
        </pc:spChg>
        <pc:spChg chg="add del mod">
          <ac:chgData name="Stephen Wang" userId="2033283f466edd32" providerId="LiveId" clId="{BD5E1B97-DF7C-4BF8-B4FA-67CB7A0A1E5F}" dt="2019-07-16T03:23:13.439" v="484" actId="931"/>
          <ac:spMkLst>
            <pc:docMk/>
            <pc:sldMk cId="1808730077" sldId="279"/>
            <ac:spMk id="7" creationId="{27BFD00F-B4BD-4AD1-B02C-B28EC5FA1EFE}"/>
          </ac:spMkLst>
        </pc:spChg>
        <pc:spChg chg="add del mod">
          <ac:chgData name="Stephen Wang" userId="2033283f466edd32" providerId="LiveId" clId="{BD5E1B97-DF7C-4BF8-B4FA-67CB7A0A1E5F}" dt="2019-07-18T10:08:07.352" v="1447" actId="478"/>
          <ac:spMkLst>
            <pc:docMk/>
            <pc:sldMk cId="1808730077" sldId="279"/>
            <ac:spMk id="8" creationId="{D10271A6-B1DE-4F21-8DB8-CC231CBE6342}"/>
          </ac:spMkLst>
        </pc:spChg>
        <pc:spChg chg="add del mod">
          <ac:chgData name="Stephen Wang" userId="2033283f466edd32" providerId="LiveId" clId="{BD5E1B97-DF7C-4BF8-B4FA-67CB7A0A1E5F}" dt="2019-07-18T10:08:51.974" v="1452"/>
          <ac:spMkLst>
            <pc:docMk/>
            <pc:sldMk cId="1808730077" sldId="279"/>
            <ac:spMk id="9" creationId="{66E0335A-718F-47BB-BB3B-1780BE7BE3D6}"/>
          </ac:spMkLst>
        </pc:spChg>
        <pc:spChg chg="del">
          <ac:chgData name="Stephen Wang" userId="2033283f466edd32" providerId="LiveId" clId="{BD5E1B97-DF7C-4BF8-B4FA-67CB7A0A1E5F}" dt="2019-07-16T03:22:33.076" v="480" actId="478"/>
          <ac:spMkLst>
            <pc:docMk/>
            <pc:sldMk cId="1808730077" sldId="279"/>
            <ac:spMk id="10" creationId="{DF274281-F47A-4FB3-B9CF-36E7578351D9}"/>
          </ac:spMkLst>
        </pc:spChg>
        <pc:spChg chg="add del mod">
          <ac:chgData name="Stephen Wang" userId="2033283f466edd32" providerId="LiveId" clId="{BD5E1B97-DF7C-4BF8-B4FA-67CB7A0A1E5F}" dt="2019-07-16T03:31:00" v="548"/>
          <ac:spMkLst>
            <pc:docMk/>
            <pc:sldMk cId="1808730077" sldId="279"/>
            <ac:spMk id="12" creationId="{13B8E078-519D-4688-A6F5-3F78055F2522}"/>
          </ac:spMkLst>
        </pc:spChg>
        <pc:spChg chg="add del mod">
          <ac:chgData name="Stephen Wang" userId="2033283f466edd32" providerId="LiveId" clId="{BD5E1B97-DF7C-4BF8-B4FA-67CB7A0A1E5F}" dt="2019-07-16T03:32:46.826" v="552"/>
          <ac:spMkLst>
            <pc:docMk/>
            <pc:sldMk cId="1808730077" sldId="279"/>
            <ac:spMk id="13" creationId="{E4C742DD-CC8A-4982-8C1A-1A8D956F33AF}"/>
          </ac:spMkLst>
        </pc:spChg>
        <pc:spChg chg="add del mod">
          <ac:chgData name="Stephen Wang" userId="2033283f466edd32" providerId="LiveId" clId="{BD5E1B97-DF7C-4BF8-B4FA-67CB7A0A1E5F}" dt="2019-07-16T03:37:07.130" v="570"/>
          <ac:spMkLst>
            <pc:docMk/>
            <pc:sldMk cId="1808730077" sldId="279"/>
            <ac:spMk id="14" creationId="{72FCFF00-D7E4-460C-AF2A-2813F9CD9C76}"/>
          </ac:spMkLst>
        </pc:spChg>
        <pc:spChg chg="add del mod">
          <ac:chgData name="Stephen Wang" userId="2033283f466edd32" providerId="LiveId" clId="{BD5E1B97-DF7C-4BF8-B4FA-67CB7A0A1E5F}" dt="2019-07-16T03:38:01.056" v="597"/>
          <ac:spMkLst>
            <pc:docMk/>
            <pc:sldMk cId="1808730077" sldId="279"/>
            <ac:spMk id="15" creationId="{3E1924C9-6955-451D-99AA-52FA5E002F2B}"/>
          </ac:spMkLst>
        </pc:spChg>
        <pc:picChg chg="del">
          <ac:chgData name="Stephen Wang" userId="2033283f466edd32" providerId="LiveId" clId="{BD5E1B97-DF7C-4BF8-B4FA-67CB7A0A1E5F}" dt="2019-07-16T03:22:34.599" v="481" actId="478"/>
          <ac:picMkLst>
            <pc:docMk/>
            <pc:sldMk cId="1808730077" sldId="279"/>
            <ac:picMk id="6" creationId="{4C59B934-2BA9-469F-B24D-9137D90126E7}"/>
          </ac:picMkLst>
        </pc:picChg>
        <pc:picChg chg="add del mod">
          <ac:chgData name="Stephen Wang" userId="2033283f466edd32" providerId="LiveId" clId="{BD5E1B97-DF7C-4BF8-B4FA-67CB7A0A1E5F}" dt="2019-07-18T10:08:11.089" v="1448"/>
          <ac:picMkLst>
            <pc:docMk/>
            <pc:sldMk cId="1808730077" sldId="279"/>
            <ac:picMk id="7" creationId="{9DDC1ECC-5ABB-4FE6-9BA4-E151B5181CA0}"/>
          </ac:picMkLst>
        </pc:picChg>
        <pc:picChg chg="add del mod">
          <ac:chgData name="Stephen Wang" userId="2033283f466edd32" providerId="LiveId" clId="{BD5E1B97-DF7C-4BF8-B4FA-67CB7A0A1E5F}" dt="2019-07-16T03:30:58.523" v="547" actId="478"/>
          <ac:picMkLst>
            <pc:docMk/>
            <pc:sldMk cId="1808730077" sldId="279"/>
            <ac:picMk id="9" creationId="{4BB38BC6-6C47-4299-BD3A-1DC84358A962}"/>
          </ac:picMkLst>
        </pc:picChg>
        <pc:picChg chg="add mod">
          <ac:chgData name="Stephen Wang" userId="2033283f466edd32" providerId="LiveId" clId="{BD5E1B97-DF7C-4BF8-B4FA-67CB7A0A1E5F}" dt="2019-07-18T10:08:56.286" v="1453" actId="14100"/>
          <ac:picMkLst>
            <pc:docMk/>
            <pc:sldMk cId="1808730077" sldId="279"/>
            <ac:picMk id="1026" creationId="{055C2821-5DD1-4701-8724-B53559502C5A}"/>
          </ac:picMkLst>
        </pc:picChg>
        <pc:picChg chg="add del">
          <ac:chgData name="Stephen Wang" userId="2033283f466edd32" providerId="LiveId" clId="{BD5E1B97-DF7C-4BF8-B4FA-67CB7A0A1E5F}" dt="2019-07-16T03:23:08.407" v="483" actId="478"/>
          <ac:picMkLst>
            <pc:docMk/>
            <pc:sldMk cId="1808730077" sldId="279"/>
            <ac:picMk id="3074" creationId="{17AE651F-E49D-44DC-B0D5-E2F275FB2DF7}"/>
          </ac:picMkLst>
        </pc:picChg>
        <pc:picChg chg="add del">
          <ac:chgData name="Stephen Wang" userId="2033283f466edd32" providerId="LiveId" clId="{BD5E1B97-DF7C-4BF8-B4FA-67CB7A0A1E5F}" dt="2019-07-16T03:32:36.739" v="549" actId="478"/>
          <ac:picMkLst>
            <pc:docMk/>
            <pc:sldMk cId="1808730077" sldId="279"/>
            <ac:picMk id="3076" creationId="{F94988C8-F6C8-4A16-A62F-F09E3778A7A2}"/>
          </ac:picMkLst>
        </pc:picChg>
        <pc:picChg chg="add del">
          <ac:chgData name="Stephen Wang" userId="2033283f466edd32" providerId="LiveId" clId="{BD5E1B97-DF7C-4BF8-B4FA-67CB7A0A1E5F}" dt="2019-07-16T03:32:40.356" v="551"/>
          <ac:picMkLst>
            <pc:docMk/>
            <pc:sldMk cId="1808730077" sldId="279"/>
            <ac:picMk id="3078" creationId="{9C624F0B-1B81-412F-9E50-1C98B1B53833}"/>
          </ac:picMkLst>
        </pc:picChg>
        <pc:picChg chg="add del">
          <ac:chgData name="Stephen Wang" userId="2033283f466edd32" providerId="LiveId" clId="{BD5E1B97-DF7C-4BF8-B4FA-67CB7A0A1E5F}" dt="2019-07-16T03:33:58.175" v="553" actId="478"/>
          <ac:picMkLst>
            <pc:docMk/>
            <pc:sldMk cId="1808730077" sldId="279"/>
            <ac:picMk id="3080" creationId="{3F797C48-DC64-4EE0-A156-0CA658D0F5F1}"/>
          </ac:picMkLst>
        </pc:picChg>
        <pc:picChg chg="add del">
          <ac:chgData name="Stephen Wang" userId="2033283f466edd32" providerId="LiveId" clId="{BD5E1B97-DF7C-4BF8-B4FA-67CB7A0A1E5F}" dt="2019-07-16T03:37:59.158" v="596" actId="478"/>
          <ac:picMkLst>
            <pc:docMk/>
            <pc:sldMk cId="1808730077" sldId="279"/>
            <ac:picMk id="3082" creationId="{7A1ACE66-4BE4-4799-AB24-9739239F5DB8}"/>
          </ac:picMkLst>
        </pc:picChg>
        <pc:picChg chg="add del">
          <ac:chgData name="Stephen Wang" userId="2033283f466edd32" providerId="LiveId" clId="{BD5E1B97-DF7C-4BF8-B4FA-67CB7A0A1E5F}" dt="2019-07-18T09:59:33.928" v="1234" actId="478"/>
          <ac:picMkLst>
            <pc:docMk/>
            <pc:sldMk cId="1808730077" sldId="279"/>
            <ac:picMk id="3084" creationId="{A859C872-50BF-4642-8319-B9504426EB7F}"/>
          </ac:picMkLst>
        </pc:picChg>
      </pc:sldChg>
      <pc:sldChg chg="addSp delSp modSp add ord modTransition">
        <pc:chgData name="Stephen Wang" userId="2033283f466edd32" providerId="LiveId" clId="{BD5E1B97-DF7C-4BF8-B4FA-67CB7A0A1E5F}" dt="2019-07-19T01:34:35.992" v="3464"/>
        <pc:sldMkLst>
          <pc:docMk/>
          <pc:sldMk cId="2413352152" sldId="280"/>
        </pc:sldMkLst>
        <pc:spChg chg="add del mod">
          <ac:chgData name="Stephen Wang" userId="2033283f466edd32" providerId="LiveId" clId="{BD5E1B97-DF7C-4BF8-B4FA-67CB7A0A1E5F}" dt="2019-07-18T10:26:28.898" v="1638"/>
          <ac:spMkLst>
            <pc:docMk/>
            <pc:sldMk cId="2413352152" sldId="280"/>
            <ac:spMk id="3" creationId="{9DBDE02A-2542-4A15-A13D-B9FF13A76045}"/>
          </ac:spMkLst>
        </pc:spChg>
        <pc:spChg chg="del mod">
          <ac:chgData name="Stephen Wang" userId="2033283f466edd32" providerId="LiveId" clId="{BD5E1B97-DF7C-4BF8-B4FA-67CB7A0A1E5F}" dt="2019-07-18T10:26:06.399" v="1630" actId="478"/>
          <ac:spMkLst>
            <pc:docMk/>
            <pc:sldMk cId="2413352152" sldId="280"/>
            <ac:spMk id="5" creationId="{C035D9B4-4BBD-44E0-BCED-620591435006}"/>
          </ac:spMkLst>
        </pc:spChg>
        <pc:spChg chg="add del mod">
          <ac:chgData name="Stephen Wang" userId="2033283f466edd32" providerId="LiveId" clId="{BD5E1B97-DF7C-4BF8-B4FA-67CB7A0A1E5F}" dt="2019-07-18T10:27:35.548" v="1653" actId="1076"/>
          <ac:spMkLst>
            <pc:docMk/>
            <pc:sldMk cId="2413352152" sldId="280"/>
            <ac:spMk id="7" creationId="{27A3E479-B4AD-4F6C-B352-EF318DBFF72A}"/>
          </ac:spMkLst>
        </pc:spChg>
        <pc:spChg chg="add del mod">
          <ac:chgData name="Stephen Wang" userId="2033283f466edd32" providerId="LiveId" clId="{BD5E1B97-DF7C-4BF8-B4FA-67CB7A0A1E5F}" dt="2019-07-18T10:26:45.370" v="1644"/>
          <ac:spMkLst>
            <pc:docMk/>
            <pc:sldMk cId="2413352152" sldId="280"/>
            <ac:spMk id="8" creationId="{CF36706A-4F4C-482B-BE0A-78733EA85511}"/>
          </ac:spMkLst>
        </pc:spChg>
        <pc:spChg chg="add del mod">
          <ac:chgData name="Stephen Wang" userId="2033283f466edd32" providerId="LiveId" clId="{BD5E1B97-DF7C-4BF8-B4FA-67CB7A0A1E5F}" dt="2019-07-18T10:26:21.109" v="1633"/>
          <ac:spMkLst>
            <pc:docMk/>
            <pc:sldMk cId="2413352152" sldId="280"/>
            <ac:spMk id="9" creationId="{DB63DBA3-9D9B-459C-9E35-D368E5ED84B1}"/>
          </ac:spMkLst>
        </pc:spChg>
        <pc:picChg chg="add">
          <ac:chgData name="Stephen Wang" userId="2033283f466edd32" providerId="LiveId" clId="{BD5E1B97-DF7C-4BF8-B4FA-67CB7A0A1E5F}" dt="2019-07-18T10:26:45.370" v="1644"/>
          <ac:picMkLst>
            <pc:docMk/>
            <pc:sldMk cId="2413352152" sldId="280"/>
            <ac:picMk id="2050" creationId="{E0EC7BA3-9E69-4883-A7D0-E604503BC1DC}"/>
          </ac:picMkLst>
        </pc:picChg>
        <pc:picChg chg="del">
          <ac:chgData name="Stephen Wang" userId="2033283f466edd32" providerId="LiveId" clId="{BD5E1B97-DF7C-4BF8-B4FA-67CB7A0A1E5F}" dt="2019-07-18T10:26:40.584" v="1643" actId="478"/>
          <ac:picMkLst>
            <pc:docMk/>
            <pc:sldMk cId="2413352152" sldId="280"/>
            <ac:picMk id="3082" creationId="{7A1ACE66-4BE4-4799-AB24-9739239F5DB8}"/>
          </ac:picMkLst>
        </pc:picChg>
      </pc:sldChg>
      <pc:sldChg chg="modSp add modTransition">
        <pc:chgData name="Stephen Wang" userId="2033283f466edd32" providerId="LiveId" clId="{BD5E1B97-DF7C-4BF8-B4FA-67CB7A0A1E5F}" dt="2019-07-19T00:47:33.798" v="3108"/>
        <pc:sldMkLst>
          <pc:docMk/>
          <pc:sldMk cId="1663071398" sldId="281"/>
        </pc:sldMkLst>
        <pc:spChg chg="mod">
          <ac:chgData name="Stephen Wang" userId="2033283f466edd32" providerId="LiveId" clId="{BD5E1B97-DF7C-4BF8-B4FA-67CB7A0A1E5F}" dt="2019-07-16T05:39:14.469" v="709" actId="20577"/>
          <ac:spMkLst>
            <pc:docMk/>
            <pc:sldMk cId="1663071398" sldId="281"/>
            <ac:spMk id="4" creationId="{69C51D9E-F792-4069-A1B7-56FDA6317FEE}"/>
          </ac:spMkLst>
        </pc:spChg>
      </pc:sldChg>
      <pc:sldChg chg="addSp delSp modSp add modTransition">
        <pc:chgData name="Stephen Wang" userId="2033283f466edd32" providerId="LiveId" clId="{BD5E1B97-DF7C-4BF8-B4FA-67CB7A0A1E5F}" dt="2019-07-19T01:34:35.992" v="3464"/>
        <pc:sldMkLst>
          <pc:docMk/>
          <pc:sldMk cId="1747351146" sldId="282"/>
        </pc:sldMkLst>
        <pc:spChg chg="mod">
          <ac:chgData name="Stephen Wang" userId="2033283f466edd32" providerId="LiveId" clId="{BD5E1B97-DF7C-4BF8-B4FA-67CB7A0A1E5F}" dt="2019-07-16T05:43:02.953" v="758" actId="20577"/>
          <ac:spMkLst>
            <pc:docMk/>
            <pc:sldMk cId="1747351146" sldId="282"/>
            <ac:spMk id="2" creationId="{2CEDAC6B-3A75-4C42-95C5-AB6230F00549}"/>
          </ac:spMkLst>
        </pc:spChg>
        <pc:spChg chg="add del mod">
          <ac:chgData name="Stephen Wang" userId="2033283f466edd32" providerId="LiveId" clId="{BD5E1B97-DF7C-4BF8-B4FA-67CB7A0A1E5F}" dt="2019-07-16T05:43:37.169" v="762"/>
          <ac:spMkLst>
            <pc:docMk/>
            <pc:sldMk cId="1747351146" sldId="282"/>
            <ac:spMk id="3" creationId="{637FEED8-08E8-4DD2-B301-04FFDF8A18AD}"/>
          </ac:spMkLst>
        </pc:spChg>
        <pc:spChg chg="mod">
          <ac:chgData name="Stephen Wang" userId="2033283f466edd32" providerId="LiveId" clId="{BD5E1B97-DF7C-4BF8-B4FA-67CB7A0A1E5F}" dt="2019-07-19T01:05:29.028" v="3125" actId="1038"/>
          <ac:spMkLst>
            <pc:docMk/>
            <pc:sldMk cId="1747351146" sldId="282"/>
            <ac:spMk id="5" creationId="{ADF0C770-AA27-47E7-A0F3-981D82AB20CE}"/>
          </ac:spMkLst>
        </pc:spChg>
        <pc:picChg chg="add del">
          <ac:chgData name="Stephen Wang" userId="2033283f466edd32" providerId="LiveId" clId="{BD5E1B97-DF7C-4BF8-B4FA-67CB7A0A1E5F}" dt="2019-07-16T05:43:30.423" v="761"/>
          <ac:picMkLst>
            <pc:docMk/>
            <pc:sldMk cId="1747351146" sldId="282"/>
            <ac:picMk id="7" creationId="{BBEE5A5F-E72C-4E91-BCDB-614BD78DB316}"/>
          </ac:picMkLst>
        </pc:picChg>
        <pc:picChg chg="del">
          <ac:chgData name="Stephen Wang" userId="2033283f466edd32" providerId="LiveId" clId="{BD5E1B97-DF7C-4BF8-B4FA-67CB7A0A1E5F}" dt="2019-07-16T05:43:27.596" v="759" actId="478"/>
          <ac:picMkLst>
            <pc:docMk/>
            <pc:sldMk cId="1747351146" sldId="282"/>
            <ac:picMk id="2050" creationId="{E9CD2954-A84C-427C-A97F-91053DB46B23}"/>
          </ac:picMkLst>
        </pc:picChg>
        <pc:picChg chg="add mod">
          <ac:chgData name="Stephen Wang" userId="2033283f466edd32" providerId="LiveId" clId="{BD5E1B97-DF7C-4BF8-B4FA-67CB7A0A1E5F}" dt="2019-07-16T05:43:50.782" v="766" actId="1076"/>
          <ac:picMkLst>
            <pc:docMk/>
            <pc:sldMk cId="1747351146" sldId="282"/>
            <ac:picMk id="7170" creationId="{39073E96-6692-484F-B56B-4554DADE20DE}"/>
          </ac:picMkLst>
        </pc:picChg>
      </pc:sldChg>
      <pc:sldChg chg="addSp delSp modSp add ord modTransition delAnim modAnim">
        <pc:chgData name="Stephen Wang" userId="2033283f466edd32" providerId="LiveId" clId="{BD5E1B97-DF7C-4BF8-B4FA-67CB7A0A1E5F}" dt="2019-07-19T01:34:35.992" v="3464"/>
        <pc:sldMkLst>
          <pc:docMk/>
          <pc:sldMk cId="932661541" sldId="283"/>
        </pc:sldMkLst>
        <pc:spChg chg="mod">
          <ac:chgData name="Stephen Wang" userId="2033283f466edd32" providerId="LiveId" clId="{BD5E1B97-DF7C-4BF8-B4FA-67CB7A0A1E5F}" dt="2019-07-18T09:57:09.812" v="1224"/>
          <ac:spMkLst>
            <pc:docMk/>
            <pc:sldMk cId="932661541" sldId="283"/>
            <ac:spMk id="2" creationId="{2CEDAC6B-3A75-4C42-95C5-AB6230F00549}"/>
          </ac:spMkLst>
        </pc:spChg>
        <pc:spChg chg="add del mod">
          <ac:chgData name="Stephen Wang" userId="2033283f466edd32" providerId="LiveId" clId="{BD5E1B97-DF7C-4BF8-B4FA-67CB7A0A1E5F}" dt="2019-07-18T09:49:41.105" v="992"/>
          <ac:spMkLst>
            <pc:docMk/>
            <pc:sldMk cId="932661541" sldId="283"/>
            <ac:spMk id="3" creationId="{64F87289-8DFA-44DB-86DD-CD42861B2CF5}"/>
          </ac:spMkLst>
        </pc:spChg>
        <pc:spChg chg="del">
          <ac:chgData name="Stephen Wang" userId="2033283f466edd32" providerId="LiveId" clId="{BD5E1B97-DF7C-4BF8-B4FA-67CB7A0A1E5F}" dt="2019-07-18T03:22:16.827" v="859" actId="478"/>
          <ac:spMkLst>
            <pc:docMk/>
            <pc:sldMk cId="932661541" sldId="283"/>
            <ac:spMk id="5" creationId="{ADF0C770-AA27-47E7-A0F3-981D82AB20CE}"/>
          </ac:spMkLst>
        </pc:spChg>
        <pc:spChg chg="add del mod">
          <ac:chgData name="Stephen Wang" userId="2033283f466edd32" providerId="LiveId" clId="{BD5E1B97-DF7C-4BF8-B4FA-67CB7A0A1E5F}" dt="2019-07-18T09:43:14.260" v="929"/>
          <ac:spMkLst>
            <pc:docMk/>
            <pc:sldMk cId="932661541" sldId="283"/>
            <ac:spMk id="6" creationId="{1CE93DD8-0F40-42BB-B580-8D0B951E18CD}"/>
          </ac:spMkLst>
        </pc:spChg>
        <pc:spChg chg="add del mod">
          <ac:chgData name="Stephen Wang" userId="2033283f466edd32" providerId="LiveId" clId="{BD5E1B97-DF7C-4BF8-B4FA-67CB7A0A1E5F}" dt="2019-07-18T09:50:36.701" v="998"/>
          <ac:spMkLst>
            <pc:docMk/>
            <pc:sldMk cId="932661541" sldId="283"/>
            <ac:spMk id="10" creationId="{DC029A0F-E2E0-4DE0-87F5-DEFF87B015B3}"/>
          </ac:spMkLst>
        </pc:spChg>
        <pc:spChg chg="add mod">
          <ac:chgData name="Stephen Wang" userId="2033283f466edd32" providerId="LiveId" clId="{BD5E1B97-DF7C-4BF8-B4FA-67CB7A0A1E5F}" dt="2019-07-18T10:28:03.672" v="1657" actId="1076"/>
          <ac:spMkLst>
            <pc:docMk/>
            <pc:sldMk cId="932661541" sldId="283"/>
            <ac:spMk id="11" creationId="{250395F7-219D-498B-BCAE-10AEF49AFF8E}"/>
          </ac:spMkLst>
        </pc:spChg>
        <pc:spChg chg="add del mod">
          <ac:chgData name="Stephen Wang" userId="2033283f466edd32" providerId="LiveId" clId="{BD5E1B97-DF7C-4BF8-B4FA-67CB7A0A1E5F}" dt="2019-07-18T10:08:14.659" v="1450"/>
          <ac:spMkLst>
            <pc:docMk/>
            <pc:sldMk cId="932661541" sldId="283"/>
            <ac:spMk id="13" creationId="{88EEA632-126A-4F19-90ED-DDA3460471ED}"/>
          </ac:spMkLst>
        </pc:spChg>
        <pc:graphicFrameChg chg="add del mod">
          <ac:chgData name="Stephen Wang" userId="2033283f466edd32" providerId="LiveId" clId="{BD5E1B97-DF7C-4BF8-B4FA-67CB7A0A1E5F}" dt="2019-07-18T09:48:14.920" v="991"/>
          <ac:graphicFrameMkLst>
            <pc:docMk/>
            <pc:sldMk cId="932661541" sldId="283"/>
            <ac:graphicFrameMk id="7" creationId="{59B74420-9D01-47B8-9D9E-47F0C57B6B86}"/>
          </ac:graphicFrameMkLst>
        </pc:graphicFrameChg>
        <pc:picChg chg="add del mod">
          <ac:chgData name="Stephen Wang" userId="2033283f466edd32" providerId="LiveId" clId="{BD5E1B97-DF7C-4BF8-B4FA-67CB7A0A1E5F}" dt="2019-07-18T10:08:13.328" v="1449" actId="478"/>
          <ac:picMkLst>
            <pc:docMk/>
            <pc:sldMk cId="932661541" sldId="283"/>
            <ac:picMk id="5" creationId="{7E0CDA1B-41EF-4D03-B6AA-B70A4156D032}"/>
          </ac:picMkLst>
        </pc:picChg>
        <pc:picChg chg="add del mod">
          <ac:chgData name="Stephen Wang" userId="2033283f466edd32" providerId="LiveId" clId="{BD5E1B97-DF7C-4BF8-B4FA-67CB7A0A1E5F}" dt="2019-07-18T09:50:14.589" v="995" actId="478"/>
          <ac:picMkLst>
            <pc:docMk/>
            <pc:sldMk cId="932661541" sldId="283"/>
            <ac:picMk id="8" creationId="{A036F223-24BF-48C7-A715-21FC64308786}"/>
          </ac:picMkLst>
        </pc:picChg>
        <pc:picChg chg="add mod">
          <ac:chgData name="Stephen Wang" userId="2033283f466edd32" providerId="LiveId" clId="{BD5E1B97-DF7C-4BF8-B4FA-67CB7A0A1E5F}" dt="2019-07-18T10:08:19.763" v="1451" actId="14100"/>
          <ac:picMkLst>
            <pc:docMk/>
            <pc:sldMk cId="932661541" sldId="283"/>
            <ac:picMk id="14" creationId="{E7443513-95F6-4450-8927-A0B34E8018C7}"/>
          </ac:picMkLst>
        </pc:picChg>
        <pc:picChg chg="del">
          <ac:chgData name="Stephen Wang" userId="2033283f466edd32" providerId="LiveId" clId="{BD5E1B97-DF7C-4BF8-B4FA-67CB7A0A1E5F}" dt="2019-07-18T03:22:16.827" v="859" actId="478"/>
          <ac:picMkLst>
            <pc:docMk/>
            <pc:sldMk cId="932661541" sldId="283"/>
            <ac:picMk id="7170" creationId="{39073E96-6692-484F-B56B-4554DADE20DE}"/>
          </ac:picMkLst>
        </pc:picChg>
      </pc:sldChg>
      <pc:sldChg chg="delSp modSp add modTransition">
        <pc:chgData name="Stephen Wang" userId="2033283f466edd32" providerId="LiveId" clId="{BD5E1B97-DF7C-4BF8-B4FA-67CB7A0A1E5F}" dt="2019-07-19T01:34:35.992" v="3464"/>
        <pc:sldMkLst>
          <pc:docMk/>
          <pc:sldMk cId="3328414542" sldId="284"/>
        </pc:sldMkLst>
        <pc:spChg chg="del">
          <ac:chgData name="Stephen Wang" userId="2033283f466edd32" providerId="LiveId" clId="{BD5E1B97-DF7C-4BF8-B4FA-67CB7A0A1E5F}" dt="2019-07-18T10:25:41.940" v="1625" actId="478"/>
          <ac:spMkLst>
            <pc:docMk/>
            <pc:sldMk cId="3328414542" sldId="284"/>
            <ac:spMk id="3" creationId="{9DBDE02A-2542-4A15-A13D-B9FF13A76045}"/>
          </ac:spMkLst>
        </pc:spChg>
        <pc:spChg chg="mod">
          <ac:chgData name="Stephen Wang" userId="2033283f466edd32" providerId="LiveId" clId="{BD5E1B97-DF7C-4BF8-B4FA-67CB7A0A1E5F}" dt="2019-07-18T10:25:53.867" v="1628" actId="1076"/>
          <ac:spMkLst>
            <pc:docMk/>
            <pc:sldMk cId="3328414542" sldId="284"/>
            <ac:spMk id="5" creationId="{C035D9B4-4BBD-44E0-BCED-620591435006}"/>
          </ac:spMkLst>
        </pc:spChg>
        <pc:picChg chg="mod">
          <ac:chgData name="Stephen Wang" userId="2033283f466edd32" providerId="LiveId" clId="{BD5E1B97-DF7C-4BF8-B4FA-67CB7A0A1E5F}" dt="2019-07-18T10:25:49.836" v="1627" actId="1076"/>
          <ac:picMkLst>
            <pc:docMk/>
            <pc:sldMk cId="3328414542" sldId="284"/>
            <ac:picMk id="3082" creationId="{7A1ACE66-4BE4-4799-AB24-9739239F5DB8}"/>
          </ac:picMkLst>
        </pc:picChg>
      </pc:sldChg>
      <pc:sldChg chg="addSp delSp modSp add modTransition">
        <pc:chgData name="Stephen Wang" userId="2033283f466edd32" providerId="LiveId" clId="{BD5E1B97-DF7C-4BF8-B4FA-67CB7A0A1E5F}" dt="2019-07-19T00:48:22.814" v="3109"/>
        <pc:sldMkLst>
          <pc:docMk/>
          <pc:sldMk cId="68246932" sldId="285"/>
        </pc:sldMkLst>
        <pc:spChg chg="mod">
          <ac:chgData name="Stephen Wang" userId="2033283f466edd32" providerId="LiveId" clId="{BD5E1B97-DF7C-4BF8-B4FA-67CB7A0A1E5F}" dt="2019-07-18T23:16:20.322" v="2314" actId="14100"/>
          <ac:spMkLst>
            <pc:docMk/>
            <pc:sldMk cId="68246932" sldId="285"/>
            <ac:spMk id="2" creationId="{B94BC62F-D151-4CE3-844C-441A63B9C01C}"/>
          </ac:spMkLst>
        </pc:spChg>
        <pc:spChg chg="add del mod">
          <ac:chgData name="Stephen Wang" userId="2033283f466edd32" providerId="LiveId" clId="{BD5E1B97-DF7C-4BF8-B4FA-67CB7A0A1E5F}" dt="2019-07-18T10:34:40.996" v="1772"/>
          <ac:spMkLst>
            <pc:docMk/>
            <pc:sldMk cId="68246932" sldId="285"/>
            <ac:spMk id="3" creationId="{58CDBF4F-C388-45CE-9DE7-75F994627901}"/>
          </ac:spMkLst>
        </pc:spChg>
        <pc:spChg chg="mod">
          <ac:chgData name="Stephen Wang" userId="2033283f466edd32" providerId="LiveId" clId="{BD5E1B97-DF7C-4BF8-B4FA-67CB7A0A1E5F}" dt="2019-07-18T10:51:32.628" v="1972" actId="1076"/>
          <ac:spMkLst>
            <pc:docMk/>
            <pc:sldMk cId="68246932" sldId="285"/>
            <ac:spMk id="5" creationId="{C035D9B4-4BBD-44E0-BCED-620591435006}"/>
          </ac:spMkLst>
        </pc:spChg>
        <pc:picChg chg="del">
          <ac:chgData name="Stephen Wang" userId="2033283f466edd32" providerId="LiveId" clId="{BD5E1B97-DF7C-4BF8-B4FA-67CB7A0A1E5F}" dt="2019-07-18T10:34:39.195" v="1771" actId="478"/>
          <ac:picMkLst>
            <pc:docMk/>
            <pc:sldMk cId="68246932" sldId="285"/>
            <ac:picMk id="1026" creationId="{055C2821-5DD1-4701-8724-B53559502C5A}"/>
          </ac:picMkLst>
        </pc:picChg>
        <pc:picChg chg="add mod">
          <ac:chgData name="Stephen Wang" userId="2033283f466edd32" providerId="LiveId" clId="{BD5E1B97-DF7C-4BF8-B4FA-67CB7A0A1E5F}" dt="2019-07-18T10:46:20.198" v="1903" actId="1076"/>
          <ac:picMkLst>
            <pc:docMk/>
            <pc:sldMk cId="68246932" sldId="285"/>
            <ac:picMk id="3074" creationId="{8BBA6B03-B7AB-4CF3-9598-8CD3F72F731A}"/>
          </ac:picMkLst>
        </pc:picChg>
      </pc:sldChg>
      <pc:sldChg chg="modSp add modTransition">
        <pc:chgData name="Stephen Wang" userId="2033283f466edd32" providerId="LiveId" clId="{BD5E1B97-DF7C-4BF8-B4FA-67CB7A0A1E5F}" dt="2019-07-19T00:47:33.798" v="3108"/>
        <pc:sldMkLst>
          <pc:docMk/>
          <pc:sldMk cId="1373179855" sldId="286"/>
        </pc:sldMkLst>
        <pc:spChg chg="mod">
          <ac:chgData name="Stephen Wang" userId="2033283f466edd32" providerId="LiveId" clId="{BD5E1B97-DF7C-4BF8-B4FA-67CB7A0A1E5F}" dt="2019-07-18T10:51:05.271" v="1944" actId="20577"/>
          <ac:spMkLst>
            <pc:docMk/>
            <pc:sldMk cId="1373179855" sldId="286"/>
            <ac:spMk id="4" creationId="{69C51D9E-F792-4069-A1B7-56FDA6317FEE}"/>
          </ac:spMkLst>
        </pc:spChg>
      </pc:sldChg>
      <pc:sldChg chg="addSp delSp modSp add modTransition">
        <pc:chgData name="Stephen Wang" userId="2033283f466edd32" providerId="LiveId" clId="{BD5E1B97-DF7C-4BF8-B4FA-67CB7A0A1E5F}" dt="2019-07-19T00:49:06.479" v="3111"/>
        <pc:sldMkLst>
          <pc:docMk/>
          <pc:sldMk cId="3091327486" sldId="287"/>
        </pc:sldMkLst>
        <pc:spChg chg="mod">
          <ac:chgData name="Stephen Wang" userId="2033283f466edd32" providerId="LiveId" clId="{BD5E1B97-DF7C-4BF8-B4FA-67CB7A0A1E5F}" dt="2019-07-18T10:40:33.106" v="1832" actId="20577"/>
          <ac:spMkLst>
            <pc:docMk/>
            <pc:sldMk cId="3091327486" sldId="287"/>
            <ac:spMk id="2" creationId="{B94BC62F-D151-4CE3-844C-441A63B9C01C}"/>
          </ac:spMkLst>
        </pc:spChg>
        <pc:spChg chg="mod">
          <ac:chgData name="Stephen Wang" userId="2033283f466edd32" providerId="LiveId" clId="{BD5E1B97-DF7C-4BF8-B4FA-67CB7A0A1E5F}" dt="2019-07-18T10:49:43.254" v="1929" actId="1076"/>
          <ac:spMkLst>
            <pc:docMk/>
            <pc:sldMk cId="3091327486" sldId="287"/>
            <ac:spMk id="5" creationId="{C035D9B4-4BBD-44E0-BCED-620591435006}"/>
          </ac:spMkLst>
        </pc:spChg>
        <pc:spChg chg="add del">
          <ac:chgData name="Stephen Wang" userId="2033283f466edd32" providerId="LiveId" clId="{BD5E1B97-DF7C-4BF8-B4FA-67CB7A0A1E5F}" dt="2019-07-18T10:44:35.585" v="1866"/>
          <ac:spMkLst>
            <pc:docMk/>
            <pc:sldMk cId="3091327486" sldId="287"/>
            <ac:spMk id="7" creationId="{D6DD8C17-7F38-4EC3-9332-4BCB471329EE}"/>
          </ac:spMkLst>
        </pc:spChg>
        <pc:spChg chg="add mod">
          <ac:chgData name="Stephen Wang" userId="2033283f466edd32" providerId="LiveId" clId="{BD5E1B97-DF7C-4BF8-B4FA-67CB7A0A1E5F}" dt="2019-07-18T11:00:32.696" v="2006" actId="1076"/>
          <ac:spMkLst>
            <pc:docMk/>
            <pc:sldMk cId="3091327486" sldId="287"/>
            <ac:spMk id="8" creationId="{334733F7-4909-4D5A-91A3-6A9BEC96839C}"/>
          </ac:spMkLst>
        </pc:spChg>
        <pc:spChg chg="add mod">
          <ac:chgData name="Stephen Wang" userId="2033283f466edd32" providerId="LiveId" clId="{BD5E1B97-DF7C-4BF8-B4FA-67CB7A0A1E5F}" dt="2019-07-18T11:00:32.696" v="2006" actId="1076"/>
          <ac:spMkLst>
            <pc:docMk/>
            <pc:sldMk cId="3091327486" sldId="287"/>
            <ac:spMk id="9" creationId="{1D947F9A-0855-48A3-B334-5A352C26D947}"/>
          </ac:spMkLst>
        </pc:spChg>
        <pc:spChg chg="add mod">
          <ac:chgData name="Stephen Wang" userId="2033283f466edd32" providerId="LiveId" clId="{BD5E1B97-DF7C-4BF8-B4FA-67CB7A0A1E5F}" dt="2019-07-18T11:00:32.696" v="2006" actId="1076"/>
          <ac:spMkLst>
            <pc:docMk/>
            <pc:sldMk cId="3091327486" sldId="287"/>
            <ac:spMk id="11" creationId="{16F655C9-C94E-41A1-8614-016A6F8C539E}"/>
          </ac:spMkLst>
        </pc:spChg>
        <pc:picChg chg="add del">
          <ac:chgData name="Stephen Wang" userId="2033283f466edd32" providerId="LiveId" clId="{BD5E1B97-DF7C-4BF8-B4FA-67CB7A0A1E5F}" dt="2019-07-18T10:41:30.119" v="1838"/>
          <ac:picMkLst>
            <pc:docMk/>
            <pc:sldMk cId="3091327486" sldId="287"/>
            <ac:picMk id="3" creationId="{670CB103-1C75-4F48-BBB6-01523A548D83}"/>
          </ac:picMkLst>
        </pc:picChg>
        <pc:picChg chg="add del mod">
          <ac:chgData name="Stephen Wang" userId="2033283f466edd32" providerId="LiveId" clId="{BD5E1B97-DF7C-4BF8-B4FA-67CB7A0A1E5F}" dt="2019-07-18T10:43:06.469" v="1864" actId="478"/>
          <ac:picMkLst>
            <pc:docMk/>
            <pc:sldMk cId="3091327486" sldId="287"/>
            <ac:picMk id="6" creationId="{69FCB5E7-A154-425C-A271-ED344FA4C3ED}"/>
          </ac:picMkLst>
        </pc:picChg>
        <pc:picChg chg="add mod">
          <ac:chgData name="Stephen Wang" userId="2033283f466edd32" providerId="LiveId" clId="{BD5E1B97-DF7C-4BF8-B4FA-67CB7A0A1E5F}" dt="2019-07-18T10:42:16.338" v="1852" actId="571"/>
          <ac:picMkLst>
            <pc:docMk/>
            <pc:sldMk cId="3091327486" sldId="287"/>
            <ac:picMk id="10" creationId="{969F8896-D74C-427A-AB58-D4E32A0DF97F}"/>
          </ac:picMkLst>
        </pc:picChg>
        <pc:picChg chg="add del mod">
          <ac:chgData name="Stephen Wang" userId="2033283f466edd32" providerId="LiveId" clId="{BD5E1B97-DF7C-4BF8-B4FA-67CB7A0A1E5F}" dt="2019-07-18T10:59:51.041" v="2001" actId="478"/>
          <ac:picMkLst>
            <pc:docMk/>
            <pc:sldMk cId="3091327486" sldId="287"/>
            <ac:picMk id="12" creationId="{ECF2FC49-9734-4A12-B231-C6175BFF5C77}"/>
          </ac:picMkLst>
        </pc:picChg>
        <pc:picChg chg="mod">
          <ac:chgData name="Stephen Wang" userId="2033283f466edd32" providerId="LiveId" clId="{BD5E1B97-DF7C-4BF8-B4FA-67CB7A0A1E5F}" dt="2019-07-18T11:00:32.696" v="2006" actId="1076"/>
          <ac:picMkLst>
            <pc:docMk/>
            <pc:sldMk cId="3091327486" sldId="287"/>
            <ac:picMk id="3074" creationId="{8BBA6B03-B7AB-4CF3-9598-8CD3F72F731A}"/>
          </ac:picMkLst>
        </pc:picChg>
      </pc:sldChg>
      <pc:sldChg chg="addSp delSp modSp add modTransition">
        <pc:chgData name="Stephen Wang" userId="2033283f466edd32" providerId="LiveId" clId="{BD5E1B97-DF7C-4BF8-B4FA-67CB7A0A1E5F}" dt="2019-07-19T00:49:06.479" v="3111"/>
        <pc:sldMkLst>
          <pc:docMk/>
          <pc:sldMk cId="3760360758" sldId="288"/>
        </pc:sldMkLst>
        <pc:spChg chg="mod">
          <ac:chgData name="Stephen Wang" userId="2033283f466edd32" providerId="LiveId" clId="{BD5E1B97-DF7C-4BF8-B4FA-67CB7A0A1E5F}" dt="2019-07-18T10:48:11.830" v="1914" actId="20577"/>
          <ac:spMkLst>
            <pc:docMk/>
            <pc:sldMk cId="3760360758" sldId="288"/>
            <ac:spMk id="2" creationId="{B94BC62F-D151-4CE3-844C-441A63B9C01C}"/>
          </ac:spMkLst>
        </pc:spChg>
        <pc:spChg chg="add del">
          <ac:chgData name="Stephen Wang" userId="2033283f466edd32" providerId="LiveId" clId="{BD5E1B97-DF7C-4BF8-B4FA-67CB7A0A1E5F}" dt="2019-07-18T10:52:11.173" v="1974"/>
          <ac:spMkLst>
            <pc:docMk/>
            <pc:sldMk cId="3760360758" sldId="288"/>
            <ac:spMk id="3" creationId="{B5CA1A3A-D4D3-4117-86AC-433846A7C577}"/>
          </ac:spMkLst>
        </pc:spChg>
        <pc:spChg chg="mod">
          <ac:chgData name="Stephen Wang" userId="2033283f466edd32" providerId="LiveId" clId="{BD5E1B97-DF7C-4BF8-B4FA-67CB7A0A1E5F}" dt="2019-07-18T23:09:24.210" v="2196" actId="14100"/>
          <ac:spMkLst>
            <pc:docMk/>
            <pc:sldMk cId="3760360758" sldId="288"/>
            <ac:spMk id="5" creationId="{C035D9B4-4BBD-44E0-BCED-620591435006}"/>
          </ac:spMkLst>
        </pc:spChg>
        <pc:spChg chg="del">
          <ac:chgData name="Stephen Wang" userId="2033283f466edd32" providerId="LiveId" clId="{BD5E1B97-DF7C-4BF8-B4FA-67CB7A0A1E5F}" dt="2019-07-18T10:52:52.848" v="1985" actId="478"/>
          <ac:spMkLst>
            <pc:docMk/>
            <pc:sldMk cId="3760360758" sldId="288"/>
            <ac:spMk id="8" creationId="{334733F7-4909-4D5A-91A3-6A9BEC96839C}"/>
          </ac:spMkLst>
        </pc:spChg>
        <pc:spChg chg="mod">
          <ac:chgData name="Stephen Wang" userId="2033283f466edd32" providerId="LiveId" clId="{BD5E1B97-DF7C-4BF8-B4FA-67CB7A0A1E5F}" dt="2019-07-18T10:52:40.200" v="1981" actId="14100"/>
          <ac:spMkLst>
            <pc:docMk/>
            <pc:sldMk cId="3760360758" sldId="288"/>
            <ac:spMk id="9" creationId="{1D947F9A-0855-48A3-B334-5A352C26D947}"/>
          </ac:spMkLst>
        </pc:spChg>
        <pc:spChg chg="mod">
          <ac:chgData name="Stephen Wang" userId="2033283f466edd32" providerId="LiveId" clId="{BD5E1B97-DF7C-4BF8-B4FA-67CB7A0A1E5F}" dt="2019-07-18T10:52:50.704" v="1984" actId="1076"/>
          <ac:spMkLst>
            <pc:docMk/>
            <pc:sldMk cId="3760360758" sldId="288"/>
            <ac:spMk id="11" creationId="{16F655C9-C94E-41A1-8614-016A6F8C539E}"/>
          </ac:spMkLst>
        </pc:spChg>
      </pc:sldChg>
      <pc:sldChg chg="addSp delSp modSp add modTransition">
        <pc:chgData name="Stephen Wang" userId="2033283f466edd32" providerId="LiveId" clId="{BD5E1B97-DF7C-4BF8-B4FA-67CB7A0A1E5F}" dt="2019-07-19T00:49:06.479" v="3111"/>
        <pc:sldMkLst>
          <pc:docMk/>
          <pc:sldMk cId="2568303744" sldId="289"/>
        </pc:sldMkLst>
        <pc:spChg chg="mod">
          <ac:chgData name="Stephen Wang" userId="2033283f466edd32" providerId="LiveId" clId="{BD5E1B97-DF7C-4BF8-B4FA-67CB7A0A1E5F}" dt="2019-07-18T23:10:02.487" v="2212" actId="20577"/>
          <ac:spMkLst>
            <pc:docMk/>
            <pc:sldMk cId="2568303744" sldId="289"/>
            <ac:spMk id="2" creationId="{B94BC62F-D151-4CE3-844C-441A63B9C01C}"/>
          </ac:spMkLst>
        </pc:spChg>
        <pc:spChg chg="add del">
          <ac:chgData name="Stephen Wang" userId="2033283f466edd32" providerId="LiveId" clId="{BD5E1B97-DF7C-4BF8-B4FA-67CB7A0A1E5F}" dt="2019-07-18T23:10:51.381" v="2250"/>
          <ac:spMkLst>
            <pc:docMk/>
            <pc:sldMk cId="2568303744" sldId="289"/>
            <ac:spMk id="3" creationId="{37396161-4CF9-4FAB-93E1-8FA2A5843010}"/>
          </ac:spMkLst>
        </pc:spChg>
        <pc:spChg chg="mod">
          <ac:chgData name="Stephen Wang" userId="2033283f466edd32" providerId="LiveId" clId="{BD5E1B97-DF7C-4BF8-B4FA-67CB7A0A1E5F}" dt="2019-07-18T23:11:18.191" v="2257" actId="1076"/>
          <ac:spMkLst>
            <pc:docMk/>
            <pc:sldMk cId="2568303744" sldId="289"/>
            <ac:spMk id="5" creationId="{C035D9B4-4BBD-44E0-BCED-620591435006}"/>
          </ac:spMkLst>
        </pc:spChg>
        <pc:spChg chg="mod">
          <ac:chgData name="Stephen Wang" userId="2033283f466edd32" providerId="LiveId" clId="{BD5E1B97-DF7C-4BF8-B4FA-67CB7A0A1E5F}" dt="2019-07-18T23:11:31.658" v="2258" actId="14100"/>
          <ac:spMkLst>
            <pc:docMk/>
            <pc:sldMk cId="2568303744" sldId="289"/>
            <ac:spMk id="9" creationId="{1D947F9A-0855-48A3-B334-5A352C26D947}"/>
          </ac:spMkLst>
        </pc:spChg>
        <pc:spChg chg="del">
          <ac:chgData name="Stephen Wang" userId="2033283f466edd32" providerId="LiveId" clId="{BD5E1B97-DF7C-4BF8-B4FA-67CB7A0A1E5F}" dt="2019-07-18T23:10:06.376" v="2213" actId="478"/>
          <ac:spMkLst>
            <pc:docMk/>
            <pc:sldMk cId="2568303744" sldId="289"/>
            <ac:spMk id="11" creationId="{16F655C9-C94E-41A1-8614-016A6F8C539E}"/>
          </ac:spMkLst>
        </pc:spChg>
      </pc:sldChg>
      <pc:sldChg chg="addSp delSp modSp add modTransition">
        <pc:chgData name="Stephen Wang" userId="2033283f466edd32" providerId="LiveId" clId="{BD5E1B97-DF7C-4BF8-B4FA-67CB7A0A1E5F}" dt="2019-07-19T00:49:06.479" v="3111"/>
        <pc:sldMkLst>
          <pc:docMk/>
          <pc:sldMk cId="3542675664" sldId="290"/>
        </pc:sldMkLst>
        <pc:spChg chg="mod">
          <ac:chgData name="Stephen Wang" userId="2033283f466edd32" providerId="LiveId" clId="{BD5E1B97-DF7C-4BF8-B4FA-67CB7A0A1E5F}" dt="2019-07-18T23:11:56.948" v="2273" actId="20577"/>
          <ac:spMkLst>
            <pc:docMk/>
            <pc:sldMk cId="3542675664" sldId="290"/>
            <ac:spMk id="2" creationId="{B94BC62F-D151-4CE3-844C-441A63B9C01C}"/>
          </ac:spMkLst>
        </pc:spChg>
        <pc:spChg chg="add del">
          <ac:chgData name="Stephen Wang" userId="2033283f466edd32" providerId="LiveId" clId="{BD5E1B97-DF7C-4BF8-B4FA-67CB7A0A1E5F}" dt="2019-07-18T23:15:02.915" v="2291"/>
          <ac:spMkLst>
            <pc:docMk/>
            <pc:sldMk cId="3542675664" sldId="290"/>
            <ac:spMk id="3" creationId="{DAADF93B-E755-4E45-BBB4-F4D06275B89F}"/>
          </ac:spMkLst>
        </pc:spChg>
        <pc:spChg chg="mod">
          <ac:chgData name="Stephen Wang" userId="2033283f466edd32" providerId="LiveId" clId="{BD5E1B97-DF7C-4BF8-B4FA-67CB7A0A1E5F}" dt="2019-07-18T23:46:15.322" v="2785" actId="20577"/>
          <ac:spMkLst>
            <pc:docMk/>
            <pc:sldMk cId="3542675664" sldId="290"/>
            <ac:spMk id="5" creationId="{C035D9B4-4BBD-44E0-BCED-620591435006}"/>
          </ac:spMkLst>
        </pc:spChg>
        <pc:spChg chg="add del">
          <ac:chgData name="Stephen Wang" userId="2033283f466edd32" providerId="LiveId" clId="{BD5E1B97-DF7C-4BF8-B4FA-67CB7A0A1E5F}" dt="2019-07-18T23:18:43.289" v="2316"/>
          <ac:spMkLst>
            <pc:docMk/>
            <pc:sldMk cId="3542675664" sldId="290"/>
            <ac:spMk id="6" creationId="{98BAACC7-7799-4DB7-98CC-B472818EB172}"/>
          </ac:spMkLst>
        </pc:spChg>
        <pc:spChg chg="mod">
          <ac:chgData name="Stephen Wang" userId="2033283f466edd32" providerId="LiveId" clId="{BD5E1B97-DF7C-4BF8-B4FA-67CB7A0A1E5F}" dt="2019-07-18T23:12:20.584" v="2287" actId="14100"/>
          <ac:spMkLst>
            <pc:docMk/>
            <pc:sldMk cId="3542675664" sldId="290"/>
            <ac:spMk id="9" creationId="{1D947F9A-0855-48A3-B334-5A352C26D947}"/>
          </ac:spMkLst>
        </pc:spChg>
      </pc:sldChg>
      <pc:sldChg chg="addSp delSp modSp add modTransition">
        <pc:chgData name="Stephen Wang" userId="2033283f466edd32" providerId="LiveId" clId="{BD5E1B97-DF7C-4BF8-B4FA-67CB7A0A1E5F}" dt="2019-07-20T10:21:46.908" v="5708" actId="1076"/>
        <pc:sldMkLst>
          <pc:docMk/>
          <pc:sldMk cId="3681691396" sldId="291"/>
        </pc:sldMkLst>
        <pc:spChg chg="mod">
          <ac:chgData name="Stephen Wang" userId="2033283f466edd32" providerId="LiveId" clId="{BD5E1B97-DF7C-4BF8-B4FA-67CB7A0A1E5F}" dt="2019-07-18T23:23:56.943" v="2393" actId="313"/>
          <ac:spMkLst>
            <pc:docMk/>
            <pc:sldMk cId="3681691396" sldId="291"/>
            <ac:spMk id="2" creationId="{B94BC62F-D151-4CE3-844C-441A63B9C01C}"/>
          </ac:spMkLst>
        </pc:spChg>
        <pc:spChg chg="del">
          <ac:chgData name="Stephen Wang" userId="2033283f466edd32" providerId="LiveId" clId="{BD5E1B97-DF7C-4BF8-B4FA-67CB7A0A1E5F}" dt="2019-07-18T23:18:58.366" v="2331" actId="478"/>
          <ac:spMkLst>
            <pc:docMk/>
            <pc:sldMk cId="3681691396" sldId="291"/>
            <ac:spMk id="5" creationId="{C035D9B4-4BBD-44E0-BCED-620591435006}"/>
          </ac:spMkLst>
        </pc:spChg>
        <pc:spChg chg="add del mod">
          <ac:chgData name="Stephen Wang" userId="2033283f466edd32" providerId="LiveId" clId="{BD5E1B97-DF7C-4BF8-B4FA-67CB7A0A1E5F}" dt="2019-07-18T23:21:26.596" v="2342"/>
          <ac:spMkLst>
            <pc:docMk/>
            <pc:sldMk cId="3681691396" sldId="291"/>
            <ac:spMk id="6" creationId="{51C13543-5A63-4147-BAC1-5FF44F285ED1}"/>
          </ac:spMkLst>
        </pc:spChg>
        <pc:spChg chg="add del mod">
          <ac:chgData name="Stephen Wang" userId="2033283f466edd32" providerId="LiveId" clId="{BD5E1B97-DF7C-4BF8-B4FA-67CB7A0A1E5F}" dt="2019-07-18T23:19:31.138" v="2333"/>
          <ac:spMkLst>
            <pc:docMk/>
            <pc:sldMk cId="3681691396" sldId="291"/>
            <ac:spMk id="7" creationId="{D1CA2BFF-5446-47E7-8EB0-6D9D8DAFBBCA}"/>
          </ac:spMkLst>
        </pc:spChg>
        <pc:spChg chg="del">
          <ac:chgData name="Stephen Wang" userId="2033283f466edd32" providerId="LiveId" clId="{BD5E1B97-DF7C-4BF8-B4FA-67CB7A0A1E5F}" dt="2019-07-18T23:19:02.086" v="2332" actId="478"/>
          <ac:spMkLst>
            <pc:docMk/>
            <pc:sldMk cId="3681691396" sldId="291"/>
            <ac:spMk id="9" creationId="{1D947F9A-0855-48A3-B334-5A352C26D947}"/>
          </ac:spMkLst>
        </pc:spChg>
        <pc:spChg chg="add mod">
          <ac:chgData name="Stephen Wang" userId="2033283f466edd32" providerId="LiveId" clId="{BD5E1B97-DF7C-4BF8-B4FA-67CB7A0A1E5F}" dt="2019-07-18T23:47:45.719" v="2871" actId="1076"/>
          <ac:spMkLst>
            <pc:docMk/>
            <pc:sldMk cId="3681691396" sldId="291"/>
            <ac:spMk id="11" creationId="{BE3FEC99-2669-47A2-A2B9-5953B1EBC5AD}"/>
          </ac:spMkLst>
        </pc:spChg>
        <pc:spChg chg="add mod">
          <ac:chgData name="Stephen Wang" userId="2033283f466edd32" providerId="LiveId" clId="{BD5E1B97-DF7C-4BF8-B4FA-67CB7A0A1E5F}" dt="2019-07-19T04:16:03.167" v="3942" actId="14100"/>
          <ac:spMkLst>
            <pc:docMk/>
            <pc:sldMk cId="3681691396" sldId="291"/>
            <ac:spMk id="13" creationId="{593F4F5D-E0AF-46CE-8EA7-D32B580CBF9D}"/>
          </ac:spMkLst>
        </pc:spChg>
        <pc:spChg chg="add mod">
          <ac:chgData name="Stephen Wang" userId="2033283f466edd32" providerId="LiveId" clId="{BD5E1B97-DF7C-4BF8-B4FA-67CB7A0A1E5F}" dt="2019-07-19T00:45:51.510" v="3101" actId="20577"/>
          <ac:spMkLst>
            <pc:docMk/>
            <pc:sldMk cId="3681691396" sldId="291"/>
            <ac:spMk id="14" creationId="{2D1ABF1F-CCFE-49D0-BD2D-EDC49FA56851}"/>
          </ac:spMkLst>
        </pc:spChg>
        <pc:picChg chg="add mod">
          <ac:chgData name="Stephen Wang" userId="2033283f466edd32" providerId="LiveId" clId="{BD5E1B97-DF7C-4BF8-B4FA-67CB7A0A1E5F}" dt="2019-07-20T10:21:46.908" v="5708" actId="1076"/>
          <ac:picMkLst>
            <pc:docMk/>
            <pc:sldMk cId="3681691396" sldId="291"/>
            <ac:picMk id="8" creationId="{3420C64A-8E22-4A41-A793-D2EB0823FCA9}"/>
          </ac:picMkLst>
        </pc:picChg>
        <pc:picChg chg="add del mod">
          <ac:chgData name="Stephen Wang" userId="2033283f466edd32" providerId="LiveId" clId="{BD5E1B97-DF7C-4BF8-B4FA-67CB7A0A1E5F}" dt="2019-07-18T23:21:23.760" v="2341"/>
          <ac:picMkLst>
            <pc:docMk/>
            <pc:sldMk cId="3681691396" sldId="291"/>
            <ac:picMk id="10" creationId="{6308D1F9-4A1F-410F-8647-04D3B2DC6B1A}"/>
          </ac:picMkLst>
        </pc:picChg>
        <pc:picChg chg="add mod">
          <ac:chgData name="Stephen Wang" userId="2033283f466edd32" providerId="LiveId" clId="{BD5E1B97-DF7C-4BF8-B4FA-67CB7A0A1E5F}" dt="2019-07-18T23:47:45.719" v="2871" actId="1076"/>
          <ac:picMkLst>
            <pc:docMk/>
            <pc:sldMk cId="3681691396" sldId="291"/>
            <ac:picMk id="12" creationId="{AE0B0A51-2005-4A5E-B7F8-5E12A1A7891F}"/>
          </ac:picMkLst>
        </pc:picChg>
        <pc:picChg chg="del">
          <ac:chgData name="Stephen Wang" userId="2033283f466edd32" providerId="LiveId" clId="{BD5E1B97-DF7C-4BF8-B4FA-67CB7A0A1E5F}" dt="2019-07-18T23:19:02.086" v="2332" actId="478"/>
          <ac:picMkLst>
            <pc:docMk/>
            <pc:sldMk cId="3681691396" sldId="291"/>
            <ac:picMk id="3074" creationId="{8BBA6B03-B7AB-4CF3-9598-8CD3F72F731A}"/>
          </ac:picMkLst>
        </pc:picChg>
      </pc:sldChg>
      <pc:sldChg chg="addSp delSp modSp add modTransition">
        <pc:chgData name="Stephen Wang" userId="2033283f466edd32" providerId="LiveId" clId="{BD5E1B97-DF7C-4BF8-B4FA-67CB7A0A1E5F}" dt="2019-07-19T01:34:35.992" v="3464"/>
        <pc:sldMkLst>
          <pc:docMk/>
          <pc:sldMk cId="1172608504" sldId="292"/>
        </pc:sldMkLst>
        <pc:spChg chg="mod">
          <ac:chgData name="Stephen Wang" userId="2033283f466edd32" providerId="LiveId" clId="{BD5E1B97-DF7C-4BF8-B4FA-67CB7A0A1E5F}" dt="2019-07-18T23:22:25.806" v="2372" actId="20577"/>
          <ac:spMkLst>
            <pc:docMk/>
            <pc:sldMk cId="1172608504" sldId="292"/>
            <ac:spMk id="2" creationId="{B94BC62F-D151-4CE3-844C-441A63B9C01C}"/>
          </ac:spMkLst>
        </pc:spChg>
        <pc:spChg chg="add del mod">
          <ac:chgData name="Stephen Wang" userId="2033283f466edd32" providerId="LiveId" clId="{BD5E1B97-DF7C-4BF8-B4FA-67CB7A0A1E5F}" dt="2019-07-18T23:22:46.896" v="2374"/>
          <ac:spMkLst>
            <pc:docMk/>
            <pc:sldMk cId="1172608504" sldId="292"/>
            <ac:spMk id="3" creationId="{C58E5D51-5462-4C85-A6C2-D9A974B9310B}"/>
          </ac:spMkLst>
        </pc:spChg>
        <pc:spChg chg="del">
          <ac:chgData name="Stephen Wang" userId="2033283f466edd32" providerId="LiveId" clId="{BD5E1B97-DF7C-4BF8-B4FA-67CB7A0A1E5F}" dt="2019-07-18T23:22:50.938" v="2375" actId="478"/>
          <ac:spMkLst>
            <pc:docMk/>
            <pc:sldMk cId="1172608504" sldId="292"/>
            <ac:spMk id="5" creationId="{C035D9B4-4BBD-44E0-BCED-620591435006}"/>
          </ac:spMkLst>
        </pc:spChg>
        <pc:spChg chg="add mod">
          <ac:chgData name="Stephen Wang" userId="2033283f466edd32" providerId="LiveId" clId="{BD5E1B97-DF7C-4BF8-B4FA-67CB7A0A1E5F}" dt="2019-07-18T23:23:46.866" v="2392" actId="1076"/>
          <ac:spMkLst>
            <pc:docMk/>
            <pc:sldMk cId="1172608504" sldId="292"/>
            <ac:spMk id="7" creationId="{9F46332C-1DFA-4114-8092-0BFDF45395DA}"/>
          </ac:spMkLst>
        </pc:spChg>
        <pc:picChg chg="del">
          <ac:chgData name="Stephen Wang" userId="2033283f466edd32" providerId="LiveId" clId="{BD5E1B97-DF7C-4BF8-B4FA-67CB7A0A1E5F}" dt="2019-07-18T23:22:44.626" v="2373" actId="478"/>
          <ac:picMkLst>
            <pc:docMk/>
            <pc:sldMk cId="1172608504" sldId="292"/>
            <ac:picMk id="3074" creationId="{8BBA6B03-B7AB-4CF3-9598-8CD3F72F731A}"/>
          </ac:picMkLst>
        </pc:picChg>
        <pc:picChg chg="add">
          <ac:chgData name="Stephen Wang" userId="2033283f466edd32" providerId="LiveId" clId="{BD5E1B97-DF7C-4BF8-B4FA-67CB7A0A1E5F}" dt="2019-07-18T23:22:46.896" v="2374"/>
          <ac:picMkLst>
            <pc:docMk/>
            <pc:sldMk cId="1172608504" sldId="292"/>
            <ac:picMk id="8194" creationId="{13AE1668-A6D7-486C-A1D0-21CD11722B65}"/>
          </ac:picMkLst>
        </pc:picChg>
      </pc:sldChg>
      <pc:sldChg chg="addSp delSp modSp add modTransition">
        <pc:chgData name="Stephen Wang" userId="2033283f466edd32" providerId="LiveId" clId="{BD5E1B97-DF7C-4BF8-B4FA-67CB7A0A1E5F}" dt="2019-07-19T11:06:38.154" v="5021" actId="20577"/>
        <pc:sldMkLst>
          <pc:docMk/>
          <pc:sldMk cId="3157619624" sldId="293"/>
        </pc:sldMkLst>
        <pc:spChg chg="mod">
          <ac:chgData name="Stephen Wang" userId="2033283f466edd32" providerId="LiveId" clId="{BD5E1B97-DF7C-4BF8-B4FA-67CB7A0A1E5F}" dt="2019-07-19T11:06:38.154" v="5021" actId="20577"/>
          <ac:spMkLst>
            <pc:docMk/>
            <pc:sldMk cId="3157619624" sldId="293"/>
            <ac:spMk id="2" creationId="{B94BC62F-D151-4CE3-844C-441A63B9C01C}"/>
          </ac:spMkLst>
        </pc:spChg>
        <pc:spChg chg="add del mod">
          <ac:chgData name="Stephen Wang" userId="2033283f466edd32" providerId="LiveId" clId="{BD5E1B97-DF7C-4BF8-B4FA-67CB7A0A1E5F}" dt="2019-07-18T23:26:23.186" v="2471"/>
          <ac:spMkLst>
            <pc:docMk/>
            <pc:sldMk cId="3157619624" sldId="293"/>
            <ac:spMk id="3" creationId="{49C1F041-C834-4D8F-BB0E-6D8CE81959F4}"/>
          </ac:spMkLst>
        </pc:spChg>
        <pc:spChg chg="add del mod">
          <ac:chgData name="Stephen Wang" userId="2033283f466edd32" providerId="LiveId" clId="{BD5E1B97-DF7C-4BF8-B4FA-67CB7A0A1E5F}" dt="2019-07-18T23:27:52.624" v="2531"/>
          <ac:spMkLst>
            <pc:docMk/>
            <pc:sldMk cId="3157619624" sldId="293"/>
            <ac:spMk id="6" creationId="{5F0733A6-1F79-4B61-9D07-51C6DAC8052A}"/>
          </ac:spMkLst>
        </pc:spChg>
        <pc:spChg chg="del">
          <ac:chgData name="Stephen Wang" userId="2033283f466edd32" providerId="LiveId" clId="{BD5E1B97-DF7C-4BF8-B4FA-67CB7A0A1E5F}" dt="2019-07-18T23:25:25.390" v="2468" actId="478"/>
          <ac:spMkLst>
            <pc:docMk/>
            <pc:sldMk cId="3157619624" sldId="293"/>
            <ac:spMk id="7" creationId="{9F46332C-1DFA-4114-8092-0BFDF45395DA}"/>
          </ac:spMkLst>
        </pc:spChg>
        <pc:spChg chg="add del">
          <ac:chgData name="Stephen Wang" userId="2033283f466edd32" providerId="LiveId" clId="{BD5E1B97-DF7C-4BF8-B4FA-67CB7A0A1E5F}" dt="2019-07-18T23:25:30.484" v="2470"/>
          <ac:spMkLst>
            <pc:docMk/>
            <pc:sldMk cId="3157619624" sldId="293"/>
            <ac:spMk id="8" creationId="{E0D4C995-7BD0-4F6C-9B13-51CF8764374E}"/>
          </ac:spMkLst>
        </pc:spChg>
        <pc:spChg chg="add mod">
          <ac:chgData name="Stephen Wang" userId="2033283f466edd32" providerId="LiveId" clId="{BD5E1B97-DF7C-4BF8-B4FA-67CB7A0A1E5F}" dt="2019-07-18T23:29:00.243" v="2621" actId="114"/>
          <ac:spMkLst>
            <pc:docMk/>
            <pc:sldMk cId="3157619624" sldId="293"/>
            <ac:spMk id="10" creationId="{9BB85B2C-0593-48FD-869C-2D90C0AE8ECD}"/>
          </ac:spMkLst>
        </pc:spChg>
        <pc:spChg chg="add mod">
          <ac:chgData name="Stephen Wang" userId="2033283f466edd32" providerId="LiveId" clId="{BD5E1B97-DF7C-4BF8-B4FA-67CB7A0A1E5F}" dt="2019-07-18T23:28:14.773" v="2537" actId="1076"/>
          <ac:spMkLst>
            <pc:docMk/>
            <pc:sldMk cId="3157619624" sldId="293"/>
            <ac:spMk id="11" creationId="{F5B882B5-06A6-47C1-917E-FFB7003BF7FF}"/>
          </ac:spMkLst>
        </pc:spChg>
        <pc:spChg chg="add mod">
          <ac:chgData name="Stephen Wang" userId="2033283f466edd32" providerId="LiveId" clId="{BD5E1B97-DF7C-4BF8-B4FA-67CB7A0A1E5F}" dt="2019-07-18T23:28:02.708" v="2534" actId="1076"/>
          <ac:spMkLst>
            <pc:docMk/>
            <pc:sldMk cId="3157619624" sldId="293"/>
            <ac:spMk id="12" creationId="{A710EBAD-467E-40D4-81A4-8EBCB85A6B5F}"/>
          </ac:spMkLst>
        </pc:spChg>
        <pc:picChg chg="add mod">
          <ac:chgData name="Stephen Wang" userId="2033283f466edd32" providerId="LiveId" clId="{BD5E1B97-DF7C-4BF8-B4FA-67CB7A0A1E5F}" dt="2019-07-18T23:27:47.942" v="2529" actId="1076"/>
          <ac:picMkLst>
            <pc:docMk/>
            <pc:sldMk cId="3157619624" sldId="293"/>
            <ac:picMk id="9" creationId="{21B76B27-5AA3-4430-9F31-C80677B44018}"/>
          </ac:picMkLst>
        </pc:picChg>
        <pc:picChg chg="del">
          <ac:chgData name="Stephen Wang" userId="2033283f466edd32" providerId="LiveId" clId="{BD5E1B97-DF7C-4BF8-B4FA-67CB7A0A1E5F}" dt="2019-07-18T23:25:23.667" v="2467" actId="478"/>
          <ac:picMkLst>
            <pc:docMk/>
            <pc:sldMk cId="3157619624" sldId="293"/>
            <ac:picMk id="8194" creationId="{13AE1668-A6D7-486C-A1D0-21CD11722B65}"/>
          </ac:picMkLst>
        </pc:picChg>
      </pc:sldChg>
      <pc:sldChg chg="addSp delSp modSp add modTransition">
        <pc:chgData name="Stephen Wang" userId="2033283f466edd32" providerId="LiveId" clId="{BD5E1B97-DF7C-4BF8-B4FA-67CB7A0A1E5F}" dt="2019-07-25T10:56:19.433" v="6938"/>
        <pc:sldMkLst>
          <pc:docMk/>
          <pc:sldMk cId="4131637223" sldId="294"/>
        </pc:sldMkLst>
        <pc:spChg chg="mod">
          <ac:chgData name="Stephen Wang" userId="2033283f466edd32" providerId="LiveId" clId="{BD5E1B97-DF7C-4BF8-B4FA-67CB7A0A1E5F}" dt="2019-07-19T00:46:34.123" v="3103" actId="20577"/>
          <ac:spMkLst>
            <pc:docMk/>
            <pc:sldMk cId="4131637223" sldId="294"/>
            <ac:spMk id="2" creationId="{B94BC62F-D151-4CE3-844C-441A63B9C01C}"/>
          </ac:spMkLst>
        </pc:spChg>
        <pc:spChg chg="add del mod">
          <ac:chgData name="Stephen Wang" userId="2033283f466edd32" providerId="LiveId" clId="{BD5E1B97-DF7C-4BF8-B4FA-67CB7A0A1E5F}" dt="2019-07-18T23:29:36.867" v="2655"/>
          <ac:spMkLst>
            <pc:docMk/>
            <pc:sldMk cId="4131637223" sldId="294"/>
            <ac:spMk id="5" creationId="{8F0708DC-8EA8-41A8-9335-39FAA0D2EFD3}"/>
          </ac:spMkLst>
        </pc:spChg>
        <pc:spChg chg="add del mod">
          <ac:chgData name="Stephen Wang" userId="2033283f466edd32" providerId="LiveId" clId="{BD5E1B97-DF7C-4BF8-B4FA-67CB7A0A1E5F}" dt="2019-07-18T23:38:25.296" v="2656"/>
          <ac:spMkLst>
            <pc:docMk/>
            <pc:sldMk cId="4131637223" sldId="294"/>
            <ac:spMk id="6" creationId="{96B0975F-2523-4A9F-A5F3-063B844DBCBA}"/>
          </ac:spMkLst>
        </pc:spChg>
        <pc:spChg chg="add mod">
          <ac:chgData name="Stephen Wang" userId="2033283f466edd32" providerId="LiveId" clId="{BD5E1B97-DF7C-4BF8-B4FA-67CB7A0A1E5F}" dt="2019-07-18T23:49:48.839" v="2912" actId="1076"/>
          <ac:spMkLst>
            <pc:docMk/>
            <pc:sldMk cId="4131637223" sldId="294"/>
            <ac:spMk id="7" creationId="{AED498B1-8F4D-4350-AB37-3AFEE70783A1}"/>
          </ac:spMkLst>
        </pc:spChg>
        <pc:spChg chg="del">
          <ac:chgData name="Stephen Wang" userId="2033283f466edd32" providerId="LiveId" clId="{BD5E1B97-DF7C-4BF8-B4FA-67CB7A0A1E5F}" dt="2019-07-18T23:29:32.349" v="2654" actId="478"/>
          <ac:spMkLst>
            <pc:docMk/>
            <pc:sldMk cId="4131637223" sldId="294"/>
            <ac:spMk id="10" creationId="{9BB85B2C-0593-48FD-869C-2D90C0AE8ECD}"/>
          </ac:spMkLst>
        </pc:spChg>
        <pc:spChg chg="del">
          <ac:chgData name="Stephen Wang" userId="2033283f466edd32" providerId="LiveId" clId="{BD5E1B97-DF7C-4BF8-B4FA-67CB7A0A1E5F}" dt="2019-07-18T23:29:32.349" v="2654" actId="478"/>
          <ac:spMkLst>
            <pc:docMk/>
            <pc:sldMk cId="4131637223" sldId="294"/>
            <ac:spMk id="11" creationId="{F5B882B5-06A6-47C1-917E-FFB7003BF7FF}"/>
          </ac:spMkLst>
        </pc:spChg>
        <pc:spChg chg="del">
          <ac:chgData name="Stephen Wang" userId="2033283f466edd32" providerId="LiveId" clId="{BD5E1B97-DF7C-4BF8-B4FA-67CB7A0A1E5F}" dt="2019-07-18T23:29:32.349" v="2654" actId="478"/>
          <ac:spMkLst>
            <pc:docMk/>
            <pc:sldMk cId="4131637223" sldId="294"/>
            <ac:spMk id="12" creationId="{A710EBAD-467E-40D4-81A4-8EBCB85A6B5F}"/>
          </ac:spMkLst>
        </pc:spChg>
        <pc:spChg chg="add mod">
          <ac:chgData name="Stephen Wang" userId="2033283f466edd32" providerId="LiveId" clId="{BD5E1B97-DF7C-4BF8-B4FA-67CB7A0A1E5F}" dt="2019-07-18T23:49:48.839" v="2912" actId="1076"/>
          <ac:spMkLst>
            <pc:docMk/>
            <pc:sldMk cId="4131637223" sldId="294"/>
            <ac:spMk id="13" creationId="{45052977-EC18-459F-B262-0F3D15781D1D}"/>
          </ac:spMkLst>
        </pc:spChg>
        <pc:picChg chg="add mod">
          <ac:chgData name="Stephen Wang" userId="2033283f466edd32" providerId="LiveId" clId="{BD5E1B97-DF7C-4BF8-B4FA-67CB7A0A1E5F}" dt="2019-07-18T23:49:48.839" v="2912" actId="1076"/>
          <ac:picMkLst>
            <pc:docMk/>
            <pc:sldMk cId="4131637223" sldId="294"/>
            <ac:picMk id="8" creationId="{F912BEDC-BBE4-4363-A314-EFAD965F2023}"/>
          </ac:picMkLst>
        </pc:picChg>
        <pc:picChg chg="del">
          <ac:chgData name="Stephen Wang" userId="2033283f466edd32" providerId="LiveId" clId="{BD5E1B97-DF7C-4BF8-B4FA-67CB7A0A1E5F}" dt="2019-07-18T23:29:32.349" v="2654" actId="478"/>
          <ac:picMkLst>
            <pc:docMk/>
            <pc:sldMk cId="4131637223" sldId="294"/>
            <ac:picMk id="9" creationId="{21B76B27-5AA3-4430-9F31-C80677B44018}"/>
          </ac:picMkLst>
        </pc:picChg>
      </pc:sldChg>
      <pc:sldChg chg="addSp delSp modSp add modTransition">
        <pc:chgData name="Stephen Wang" userId="2033283f466edd32" providerId="LiveId" clId="{BD5E1B97-DF7C-4BF8-B4FA-67CB7A0A1E5F}" dt="2019-07-25T10:50:37.216" v="6929"/>
        <pc:sldMkLst>
          <pc:docMk/>
          <pc:sldMk cId="3242608911" sldId="295"/>
        </pc:sldMkLst>
        <pc:spChg chg="mod">
          <ac:chgData name="Stephen Wang" userId="2033283f466edd32" providerId="LiveId" clId="{BD5E1B97-DF7C-4BF8-B4FA-67CB7A0A1E5F}" dt="2019-07-19T00:46:39.325" v="3104" actId="20577"/>
          <ac:spMkLst>
            <pc:docMk/>
            <pc:sldMk cId="3242608911" sldId="295"/>
            <ac:spMk id="2" creationId="{B94BC62F-D151-4CE3-844C-441A63B9C01C}"/>
          </ac:spMkLst>
        </pc:spChg>
        <pc:spChg chg="add del mod">
          <ac:chgData name="Stephen Wang" userId="2033283f466edd32" providerId="LiveId" clId="{BD5E1B97-DF7C-4BF8-B4FA-67CB7A0A1E5F}" dt="2019-07-18T23:50:28.814" v="2915" actId="478"/>
          <ac:spMkLst>
            <pc:docMk/>
            <pc:sldMk cId="3242608911" sldId="295"/>
            <ac:spMk id="5" creationId="{0B7070B1-BDBB-46E1-9A8B-234234A79782}"/>
          </ac:spMkLst>
        </pc:spChg>
        <pc:spChg chg="mod">
          <ac:chgData name="Stephen Wang" userId="2033283f466edd32" providerId="LiveId" clId="{BD5E1B97-DF7C-4BF8-B4FA-67CB7A0A1E5F}" dt="2019-07-18T23:53:20.564" v="2963" actId="1076"/>
          <ac:spMkLst>
            <pc:docMk/>
            <pc:sldMk cId="3242608911" sldId="295"/>
            <ac:spMk id="7" creationId="{AED498B1-8F4D-4350-AB37-3AFEE70783A1}"/>
          </ac:spMkLst>
        </pc:spChg>
        <pc:spChg chg="add del mod">
          <ac:chgData name="Stephen Wang" userId="2033283f466edd32" providerId="LiveId" clId="{BD5E1B97-DF7C-4BF8-B4FA-67CB7A0A1E5F}" dt="2019-07-18T23:50:40.058" v="2917"/>
          <ac:spMkLst>
            <pc:docMk/>
            <pc:sldMk cId="3242608911" sldId="295"/>
            <ac:spMk id="9" creationId="{3CAD1C0A-C7BF-42BA-94C4-6E1D0993E2A5}"/>
          </ac:spMkLst>
        </pc:spChg>
        <pc:spChg chg="add del">
          <ac:chgData name="Stephen Wang" userId="2033283f466edd32" providerId="LiveId" clId="{BD5E1B97-DF7C-4BF8-B4FA-67CB7A0A1E5F}" dt="2019-07-18T23:53:32.782" v="2965"/>
          <ac:spMkLst>
            <pc:docMk/>
            <pc:sldMk cId="3242608911" sldId="295"/>
            <ac:spMk id="11" creationId="{0844FA3E-ACB4-490D-BBA6-565B4EFC685E}"/>
          </ac:spMkLst>
        </pc:spChg>
        <pc:spChg chg="add mod">
          <ac:chgData name="Stephen Wang" userId="2033283f466edd32" providerId="LiveId" clId="{BD5E1B97-DF7C-4BF8-B4FA-67CB7A0A1E5F}" dt="2019-07-18T23:53:20.564" v="2963" actId="1076"/>
          <ac:spMkLst>
            <pc:docMk/>
            <pc:sldMk cId="3242608911" sldId="295"/>
            <ac:spMk id="12" creationId="{9FBB7105-74AA-4FFC-BEB4-6D663E4F28F6}"/>
          </ac:spMkLst>
        </pc:spChg>
        <pc:spChg chg="del">
          <ac:chgData name="Stephen Wang" userId="2033283f466edd32" providerId="LiveId" clId="{BD5E1B97-DF7C-4BF8-B4FA-67CB7A0A1E5F}" dt="2019-07-18T23:50:38.673" v="2916" actId="478"/>
          <ac:spMkLst>
            <pc:docMk/>
            <pc:sldMk cId="3242608911" sldId="295"/>
            <ac:spMk id="13" creationId="{45052977-EC18-459F-B262-0F3D15781D1D}"/>
          </ac:spMkLst>
        </pc:spChg>
        <pc:picChg chg="add del">
          <ac:chgData name="Stephen Wang" userId="2033283f466edd32" providerId="LiveId" clId="{BD5E1B97-DF7C-4BF8-B4FA-67CB7A0A1E5F}" dt="2019-07-18T23:50:38.673" v="2916" actId="478"/>
          <ac:picMkLst>
            <pc:docMk/>
            <pc:sldMk cId="3242608911" sldId="295"/>
            <ac:picMk id="8" creationId="{F912BEDC-BBE4-4363-A314-EFAD965F2023}"/>
          </ac:picMkLst>
        </pc:picChg>
        <pc:picChg chg="add mod">
          <ac:chgData name="Stephen Wang" userId="2033283f466edd32" providerId="LiveId" clId="{BD5E1B97-DF7C-4BF8-B4FA-67CB7A0A1E5F}" dt="2019-07-18T23:53:20.564" v="2963" actId="1076"/>
          <ac:picMkLst>
            <pc:docMk/>
            <pc:sldMk cId="3242608911" sldId="295"/>
            <ac:picMk id="10" creationId="{38104C6E-B42D-4A9E-A57F-E585C16882EB}"/>
          </ac:picMkLst>
        </pc:picChg>
      </pc:sldChg>
      <pc:sldChg chg="addSp delSp modSp add modTransition">
        <pc:chgData name="Stephen Wang" userId="2033283f466edd32" providerId="LiveId" clId="{BD5E1B97-DF7C-4BF8-B4FA-67CB7A0A1E5F}" dt="2019-07-25T10:50:37.216" v="6929"/>
        <pc:sldMkLst>
          <pc:docMk/>
          <pc:sldMk cId="1811273240" sldId="296"/>
        </pc:sldMkLst>
        <pc:spChg chg="mod">
          <ac:chgData name="Stephen Wang" userId="2033283f466edd32" providerId="LiveId" clId="{BD5E1B97-DF7C-4BF8-B4FA-67CB7A0A1E5F}" dt="2019-07-19T00:46:43.822" v="3105" actId="20577"/>
          <ac:spMkLst>
            <pc:docMk/>
            <pc:sldMk cId="1811273240" sldId="296"/>
            <ac:spMk id="2" creationId="{B94BC62F-D151-4CE3-844C-441A63B9C01C}"/>
          </ac:spMkLst>
        </pc:spChg>
        <pc:spChg chg="add del mod">
          <ac:chgData name="Stephen Wang" userId="2033283f466edd32" providerId="LiveId" clId="{BD5E1B97-DF7C-4BF8-B4FA-67CB7A0A1E5F}" dt="2019-07-19T00:00:52.657" v="3001" actId="478"/>
          <ac:spMkLst>
            <pc:docMk/>
            <pc:sldMk cId="1811273240" sldId="296"/>
            <ac:spMk id="5" creationId="{2C4F05A1-27D9-4F8B-A8B8-A112E415C186}"/>
          </ac:spMkLst>
        </pc:spChg>
        <pc:spChg chg="add del">
          <ac:chgData name="Stephen Wang" userId="2033283f466edd32" providerId="LiveId" clId="{BD5E1B97-DF7C-4BF8-B4FA-67CB7A0A1E5F}" dt="2019-07-19T00:00:21.348" v="2988"/>
          <ac:spMkLst>
            <pc:docMk/>
            <pc:sldMk cId="1811273240" sldId="296"/>
            <ac:spMk id="6" creationId="{D3AF4A6E-2351-44EF-8929-C031A9BE18D0}"/>
          </ac:spMkLst>
        </pc:spChg>
        <pc:spChg chg="mod">
          <ac:chgData name="Stephen Wang" userId="2033283f466edd32" providerId="LiveId" clId="{BD5E1B97-DF7C-4BF8-B4FA-67CB7A0A1E5F}" dt="2019-07-19T00:02:13.030" v="3013" actId="1076"/>
          <ac:spMkLst>
            <pc:docMk/>
            <pc:sldMk cId="1811273240" sldId="296"/>
            <ac:spMk id="7" creationId="{AED498B1-8F4D-4350-AB37-3AFEE70783A1}"/>
          </ac:spMkLst>
        </pc:spChg>
        <pc:spChg chg="add del mod">
          <ac:chgData name="Stephen Wang" userId="2033283f466edd32" providerId="LiveId" clId="{BD5E1B97-DF7C-4BF8-B4FA-67CB7A0A1E5F}" dt="2019-07-19T00:00:52.053" v="3000"/>
          <ac:spMkLst>
            <pc:docMk/>
            <pc:sldMk cId="1811273240" sldId="296"/>
            <ac:spMk id="8" creationId="{8394D134-D1D1-43FE-A6CB-25716586FEEB}"/>
          </ac:spMkLst>
        </pc:spChg>
        <pc:spChg chg="add del mod">
          <ac:chgData name="Stephen Wang" userId="2033283f466edd32" providerId="LiveId" clId="{BD5E1B97-DF7C-4BF8-B4FA-67CB7A0A1E5F}" dt="2019-07-19T00:00:42.122" v="2992" actId="478"/>
          <ac:spMkLst>
            <pc:docMk/>
            <pc:sldMk cId="1811273240" sldId="296"/>
            <ac:spMk id="9" creationId="{BBCE766D-CA9D-45BA-8D49-E25D109E3224}"/>
          </ac:spMkLst>
        </pc:spChg>
        <pc:spChg chg="add del mod">
          <ac:chgData name="Stephen Wang" userId="2033283f466edd32" providerId="LiveId" clId="{BD5E1B97-DF7C-4BF8-B4FA-67CB7A0A1E5F}" dt="2019-07-19T00:00:51.615" v="2999"/>
          <ac:spMkLst>
            <pc:docMk/>
            <pc:sldMk cId="1811273240" sldId="296"/>
            <ac:spMk id="11" creationId="{FE424873-9C2C-4006-8400-E8323564B9D8}"/>
          </ac:spMkLst>
        </pc:spChg>
        <pc:spChg chg="mod">
          <ac:chgData name="Stephen Wang" userId="2033283f466edd32" providerId="LiveId" clId="{BD5E1B97-DF7C-4BF8-B4FA-67CB7A0A1E5F}" dt="2019-07-19T00:02:20.785" v="3014" actId="1076"/>
          <ac:spMkLst>
            <pc:docMk/>
            <pc:sldMk cId="1811273240" sldId="296"/>
            <ac:spMk id="12" creationId="{9FBB7105-74AA-4FFC-BEB4-6D663E4F28F6}"/>
          </ac:spMkLst>
        </pc:spChg>
        <pc:spChg chg="add del">
          <ac:chgData name="Stephen Wang" userId="2033283f466edd32" providerId="LiveId" clId="{BD5E1B97-DF7C-4BF8-B4FA-67CB7A0A1E5F}" dt="2019-07-19T00:00:51.372" v="2998"/>
          <ac:spMkLst>
            <pc:docMk/>
            <pc:sldMk cId="1811273240" sldId="296"/>
            <ac:spMk id="13" creationId="{8145238D-2904-431E-B2FD-8CE6CC87EF15}"/>
          </ac:spMkLst>
        </pc:spChg>
        <pc:spChg chg="add del mod">
          <ac:chgData name="Stephen Wang" userId="2033283f466edd32" providerId="LiveId" clId="{BD5E1B97-DF7C-4BF8-B4FA-67CB7A0A1E5F}" dt="2019-07-19T00:01:18.100" v="3003"/>
          <ac:spMkLst>
            <pc:docMk/>
            <pc:sldMk cId="1811273240" sldId="296"/>
            <ac:spMk id="15" creationId="{792BD654-DDA0-49C9-A4D2-82088E5E9F2D}"/>
          </ac:spMkLst>
        </pc:spChg>
        <pc:picChg chg="add del">
          <ac:chgData name="Stephen Wang" userId="2033283f466edd32" providerId="LiveId" clId="{BD5E1B97-DF7C-4BF8-B4FA-67CB7A0A1E5F}" dt="2019-07-19T00:01:16.965" v="3002" actId="478"/>
          <ac:picMkLst>
            <pc:docMk/>
            <pc:sldMk cId="1811273240" sldId="296"/>
            <ac:picMk id="10" creationId="{38104C6E-B42D-4A9E-A57F-E585C16882EB}"/>
          </ac:picMkLst>
        </pc:picChg>
        <pc:picChg chg="add mod">
          <ac:chgData name="Stephen Wang" userId="2033283f466edd32" providerId="LiveId" clId="{BD5E1B97-DF7C-4BF8-B4FA-67CB7A0A1E5F}" dt="2019-07-19T00:02:20.785" v="3014" actId="1076"/>
          <ac:picMkLst>
            <pc:docMk/>
            <pc:sldMk cId="1811273240" sldId="296"/>
            <ac:picMk id="16" creationId="{8CE7AC41-37E8-49C9-A4BA-21FA16328C50}"/>
          </ac:picMkLst>
        </pc:picChg>
        <pc:picChg chg="add del">
          <ac:chgData name="Stephen Wang" userId="2033283f466edd32" providerId="LiveId" clId="{BD5E1B97-DF7C-4BF8-B4FA-67CB7A0A1E5F}" dt="2019-07-19T00:02:35.464" v="3016"/>
          <ac:picMkLst>
            <pc:docMk/>
            <pc:sldMk cId="1811273240" sldId="296"/>
            <ac:picMk id="17" creationId="{B1333774-127C-468D-8CEA-6C4EB110B1A2}"/>
          </ac:picMkLst>
        </pc:picChg>
      </pc:sldChg>
      <pc:sldChg chg="addSp delSp modSp add modTransition">
        <pc:chgData name="Stephen Wang" userId="2033283f466edd32" providerId="LiveId" clId="{BD5E1B97-DF7C-4BF8-B4FA-67CB7A0A1E5F}" dt="2019-07-25T10:50:37.216" v="6929"/>
        <pc:sldMkLst>
          <pc:docMk/>
          <pc:sldMk cId="3580136283" sldId="297"/>
        </pc:sldMkLst>
        <pc:spChg chg="mod">
          <ac:chgData name="Stephen Wang" userId="2033283f466edd32" providerId="LiveId" clId="{BD5E1B97-DF7C-4BF8-B4FA-67CB7A0A1E5F}" dt="2019-07-19T00:46:50.725" v="3106" actId="20577"/>
          <ac:spMkLst>
            <pc:docMk/>
            <pc:sldMk cId="3580136283" sldId="297"/>
            <ac:spMk id="2" creationId="{B94BC62F-D151-4CE3-844C-441A63B9C01C}"/>
          </ac:spMkLst>
        </pc:spChg>
        <pc:spChg chg="add del mod">
          <ac:chgData name="Stephen Wang" userId="2033283f466edd32" providerId="LiveId" clId="{BD5E1B97-DF7C-4BF8-B4FA-67CB7A0A1E5F}" dt="2019-07-19T00:44:21.338" v="3036"/>
          <ac:spMkLst>
            <pc:docMk/>
            <pc:sldMk cId="3580136283" sldId="297"/>
            <ac:spMk id="5" creationId="{E28E66F8-0B57-44F8-BBA0-83272FFE0E06}"/>
          </ac:spMkLst>
        </pc:spChg>
        <pc:spChg chg="mod">
          <ac:chgData name="Stephen Wang" userId="2033283f466edd32" providerId="LiveId" clId="{BD5E1B97-DF7C-4BF8-B4FA-67CB7A0A1E5F}" dt="2019-07-19T00:45:03.205" v="3062" actId="1076"/>
          <ac:spMkLst>
            <pc:docMk/>
            <pc:sldMk cId="3580136283" sldId="297"/>
            <ac:spMk id="7" creationId="{AED498B1-8F4D-4350-AB37-3AFEE70783A1}"/>
          </ac:spMkLst>
        </pc:spChg>
        <pc:spChg chg="mod">
          <ac:chgData name="Stephen Wang" userId="2033283f466edd32" providerId="LiveId" clId="{BD5E1B97-DF7C-4BF8-B4FA-67CB7A0A1E5F}" dt="2019-07-19T00:44:41.115" v="3060" actId="20577"/>
          <ac:spMkLst>
            <pc:docMk/>
            <pc:sldMk cId="3580136283" sldId="297"/>
            <ac:spMk id="12" creationId="{9FBB7105-74AA-4FFC-BEB4-6D663E4F28F6}"/>
          </ac:spMkLst>
        </pc:spChg>
        <pc:picChg chg="add mod">
          <ac:chgData name="Stephen Wang" userId="2033283f466edd32" providerId="LiveId" clId="{BD5E1B97-DF7C-4BF8-B4FA-67CB7A0A1E5F}" dt="2019-07-19T00:44:21.338" v="3036"/>
          <ac:picMkLst>
            <pc:docMk/>
            <pc:sldMk cId="3580136283" sldId="297"/>
            <ac:picMk id="6" creationId="{6D2656A2-2E52-4390-A5C6-F29E699971CA}"/>
          </ac:picMkLst>
        </pc:picChg>
        <pc:picChg chg="del">
          <ac:chgData name="Stephen Wang" userId="2033283f466edd32" providerId="LiveId" clId="{BD5E1B97-DF7C-4BF8-B4FA-67CB7A0A1E5F}" dt="2019-07-19T00:44:19.802" v="3035" actId="478"/>
          <ac:picMkLst>
            <pc:docMk/>
            <pc:sldMk cId="3580136283" sldId="297"/>
            <ac:picMk id="16" creationId="{8CE7AC41-37E8-49C9-A4BA-21FA16328C50}"/>
          </ac:picMkLst>
        </pc:picChg>
      </pc:sldChg>
      <pc:sldChg chg="addSp delSp modSp add modTransition">
        <pc:chgData name="Stephen Wang" userId="2033283f466edd32" providerId="LiveId" clId="{BD5E1B97-DF7C-4BF8-B4FA-67CB7A0A1E5F}" dt="2019-07-19T06:03:00.122" v="4229" actId="20577"/>
        <pc:sldMkLst>
          <pc:docMk/>
          <pc:sldMk cId="2735589941" sldId="298"/>
        </pc:sldMkLst>
        <pc:spChg chg="mod">
          <ac:chgData name="Stephen Wang" userId="2033283f466edd32" providerId="LiveId" clId="{BD5E1B97-DF7C-4BF8-B4FA-67CB7A0A1E5F}" dt="2019-07-19T06:03:00.122" v="4229" actId="20577"/>
          <ac:spMkLst>
            <pc:docMk/>
            <pc:sldMk cId="2735589941" sldId="298"/>
            <ac:spMk id="2" creationId="{2CEDAC6B-3A75-4C42-95C5-AB6230F00549}"/>
          </ac:spMkLst>
        </pc:spChg>
        <pc:spChg chg="add del mod">
          <ac:chgData name="Stephen Wang" userId="2033283f466edd32" providerId="LiveId" clId="{BD5E1B97-DF7C-4BF8-B4FA-67CB7A0A1E5F}" dt="2019-07-19T01:06:38.796" v="3145"/>
          <ac:spMkLst>
            <pc:docMk/>
            <pc:sldMk cId="2735589941" sldId="298"/>
            <ac:spMk id="3" creationId="{787A08EA-1819-4053-B4A8-8B13B7710717}"/>
          </ac:spMkLst>
        </pc:spChg>
        <pc:spChg chg="del mod">
          <ac:chgData name="Stephen Wang" userId="2033283f466edd32" providerId="LiveId" clId="{BD5E1B97-DF7C-4BF8-B4FA-67CB7A0A1E5F}" dt="2019-07-19T01:08:52.445" v="3152" actId="478"/>
          <ac:spMkLst>
            <pc:docMk/>
            <pc:sldMk cId="2735589941" sldId="298"/>
            <ac:spMk id="5" creationId="{ADF0C770-AA27-47E7-A0F3-981D82AB20CE}"/>
          </ac:spMkLst>
        </pc:spChg>
        <pc:spChg chg="add del mod">
          <ac:chgData name="Stephen Wang" userId="2033283f466edd32" providerId="LiveId" clId="{BD5E1B97-DF7C-4BF8-B4FA-67CB7A0A1E5F}" dt="2019-07-19T01:40:50.600" v="3567" actId="1076"/>
          <ac:spMkLst>
            <pc:docMk/>
            <pc:sldMk cId="2735589941" sldId="298"/>
            <ac:spMk id="7" creationId="{56FF9070-DB76-410B-9C45-B9E5D68680F1}"/>
          </ac:spMkLst>
        </pc:spChg>
        <pc:spChg chg="add del">
          <ac:chgData name="Stephen Wang" userId="2033283f466edd32" providerId="LiveId" clId="{BD5E1B97-DF7C-4BF8-B4FA-67CB7A0A1E5F}" dt="2019-07-19T01:09:03.714" v="3157"/>
          <ac:spMkLst>
            <pc:docMk/>
            <pc:sldMk cId="2735589941" sldId="298"/>
            <ac:spMk id="8" creationId="{F4E83249-A86D-43F0-9E1E-BA236AE1241E}"/>
          </ac:spMkLst>
        </pc:spChg>
        <pc:spChg chg="add del">
          <ac:chgData name="Stephen Wang" userId="2033283f466edd32" providerId="LiveId" clId="{BD5E1B97-DF7C-4BF8-B4FA-67CB7A0A1E5F}" dt="2019-07-19T01:11:15.754" v="3231"/>
          <ac:spMkLst>
            <pc:docMk/>
            <pc:sldMk cId="2735589941" sldId="298"/>
            <ac:spMk id="9" creationId="{0AA35E7D-8791-4C1A-9BE3-5B94F68984A4}"/>
          </ac:spMkLst>
        </pc:spChg>
        <pc:spChg chg="add mod">
          <ac:chgData name="Stephen Wang" userId="2033283f466edd32" providerId="LiveId" clId="{BD5E1B97-DF7C-4BF8-B4FA-67CB7A0A1E5F}" dt="2019-07-19T01:15:18.226" v="3269" actId="14100"/>
          <ac:spMkLst>
            <pc:docMk/>
            <pc:sldMk cId="2735589941" sldId="298"/>
            <ac:spMk id="11" creationId="{DAB252F9-E96B-4232-8C49-882F1B53BB53}"/>
          </ac:spMkLst>
        </pc:spChg>
        <pc:picChg chg="add mod">
          <ac:chgData name="Stephen Wang" userId="2033283f466edd32" providerId="LiveId" clId="{BD5E1B97-DF7C-4BF8-B4FA-67CB7A0A1E5F}" dt="2019-07-19T01:13:34.351" v="3260" actId="14100"/>
          <ac:picMkLst>
            <pc:docMk/>
            <pc:sldMk cId="2735589941" sldId="298"/>
            <ac:picMk id="6" creationId="{221DB215-2E4F-47F8-9550-16446607DE28}"/>
          </ac:picMkLst>
        </pc:picChg>
        <pc:picChg chg="del">
          <ac:chgData name="Stephen Wang" userId="2033283f466edd32" providerId="LiveId" clId="{BD5E1B97-DF7C-4BF8-B4FA-67CB7A0A1E5F}" dt="2019-07-19T01:06:36.973" v="3144" actId="478"/>
          <ac:picMkLst>
            <pc:docMk/>
            <pc:sldMk cId="2735589941" sldId="298"/>
            <ac:picMk id="7170" creationId="{39073E96-6692-484F-B56B-4554DADE20DE}"/>
          </ac:picMkLst>
        </pc:picChg>
      </pc:sldChg>
      <pc:sldChg chg="addSp delSp modSp add modTransition">
        <pc:chgData name="Stephen Wang" userId="2033283f466edd32" providerId="LiveId" clId="{BD5E1B97-DF7C-4BF8-B4FA-67CB7A0A1E5F}" dt="2019-07-19T06:02:56.447" v="4226" actId="20577"/>
        <pc:sldMkLst>
          <pc:docMk/>
          <pc:sldMk cId="4056649021" sldId="299"/>
        </pc:sldMkLst>
        <pc:spChg chg="mod">
          <ac:chgData name="Stephen Wang" userId="2033283f466edd32" providerId="LiveId" clId="{BD5E1B97-DF7C-4BF8-B4FA-67CB7A0A1E5F}" dt="2019-07-19T06:02:56.447" v="4226" actId="20577"/>
          <ac:spMkLst>
            <pc:docMk/>
            <pc:sldMk cId="4056649021" sldId="299"/>
            <ac:spMk id="2" creationId="{2CEDAC6B-3A75-4C42-95C5-AB6230F00549}"/>
          </ac:spMkLst>
        </pc:spChg>
        <pc:spChg chg="add del">
          <ac:chgData name="Stephen Wang" userId="2033283f466edd32" providerId="LiveId" clId="{BD5E1B97-DF7C-4BF8-B4FA-67CB7A0A1E5F}" dt="2019-07-19T01:11:58.028" v="3242"/>
          <ac:spMkLst>
            <pc:docMk/>
            <pc:sldMk cId="4056649021" sldId="299"/>
            <ac:spMk id="3" creationId="{927E5828-8BB1-4D46-A26E-AB710093358E}"/>
          </ac:spMkLst>
        </pc:spChg>
        <pc:spChg chg="mod">
          <ac:chgData name="Stephen Wang" userId="2033283f466edd32" providerId="LiveId" clId="{BD5E1B97-DF7C-4BF8-B4FA-67CB7A0A1E5F}" dt="2019-07-19T02:57:21.385" v="3588" actId="14100"/>
          <ac:spMkLst>
            <pc:docMk/>
            <pc:sldMk cId="4056649021" sldId="299"/>
            <ac:spMk id="7" creationId="{56FF9070-DB76-410B-9C45-B9E5D68680F1}"/>
          </ac:spMkLst>
        </pc:spChg>
        <pc:spChg chg="add del mod">
          <ac:chgData name="Stephen Wang" userId="2033283f466edd32" providerId="LiveId" clId="{BD5E1B97-DF7C-4BF8-B4FA-67CB7A0A1E5F}" dt="2019-07-19T01:12:58.428" v="3252"/>
          <ac:spMkLst>
            <pc:docMk/>
            <pc:sldMk cId="4056649021" sldId="299"/>
            <ac:spMk id="8" creationId="{B0A4CA8B-36CB-49C2-A2E1-1ACFEA28974D}"/>
          </ac:spMkLst>
        </pc:spChg>
        <pc:spChg chg="add mod">
          <ac:chgData name="Stephen Wang" userId="2033283f466edd32" providerId="LiveId" clId="{BD5E1B97-DF7C-4BF8-B4FA-67CB7A0A1E5F}" dt="2019-07-19T01:15:34.281" v="3272" actId="14100"/>
          <ac:spMkLst>
            <pc:docMk/>
            <pc:sldMk cId="4056649021" sldId="299"/>
            <ac:spMk id="10" creationId="{298A879F-23EF-4A21-A1BF-8FB544D27ADB}"/>
          </ac:spMkLst>
        </pc:spChg>
        <pc:picChg chg="del">
          <ac:chgData name="Stephen Wang" userId="2033283f466edd32" providerId="LiveId" clId="{BD5E1B97-DF7C-4BF8-B4FA-67CB7A0A1E5F}" dt="2019-07-19T01:12:56.893" v="3251" actId="478"/>
          <ac:picMkLst>
            <pc:docMk/>
            <pc:sldMk cId="4056649021" sldId="299"/>
            <ac:picMk id="6" creationId="{221DB215-2E4F-47F8-9550-16446607DE28}"/>
          </ac:picMkLst>
        </pc:picChg>
        <pc:picChg chg="add mod">
          <ac:chgData name="Stephen Wang" userId="2033283f466edd32" providerId="LiveId" clId="{BD5E1B97-DF7C-4BF8-B4FA-67CB7A0A1E5F}" dt="2019-07-19T01:13:52.670" v="3262" actId="14100"/>
          <ac:picMkLst>
            <pc:docMk/>
            <pc:sldMk cId="4056649021" sldId="299"/>
            <ac:picMk id="9" creationId="{1D56B496-F94C-458F-AC7A-AF8C2101093C}"/>
          </ac:picMkLst>
        </pc:picChg>
      </pc:sldChg>
      <pc:sldChg chg="addSp delSp modSp add modTransition">
        <pc:chgData name="Stephen Wang" userId="2033283f466edd32" providerId="LiveId" clId="{BD5E1B97-DF7C-4BF8-B4FA-67CB7A0A1E5F}" dt="2019-07-19T03:50:59.291" v="3726" actId="20577"/>
        <pc:sldMkLst>
          <pc:docMk/>
          <pc:sldMk cId="857583793" sldId="300"/>
        </pc:sldMkLst>
        <pc:spChg chg="mod">
          <ac:chgData name="Stephen Wang" userId="2033283f466edd32" providerId="LiveId" clId="{BD5E1B97-DF7C-4BF8-B4FA-67CB7A0A1E5F}" dt="2019-07-19T03:50:59.291" v="3726" actId="20577"/>
          <ac:spMkLst>
            <pc:docMk/>
            <pc:sldMk cId="857583793" sldId="300"/>
            <ac:spMk id="2" creationId="{2CEDAC6B-3A75-4C42-95C5-AB6230F00549}"/>
          </ac:spMkLst>
        </pc:spChg>
        <pc:spChg chg="add del mod">
          <ac:chgData name="Stephen Wang" userId="2033283f466edd32" providerId="LiveId" clId="{BD5E1B97-DF7C-4BF8-B4FA-67CB7A0A1E5F}" dt="2019-07-19T01:19:34.504" v="3317"/>
          <ac:spMkLst>
            <pc:docMk/>
            <pc:sldMk cId="857583793" sldId="300"/>
            <ac:spMk id="5" creationId="{07AFD1E8-02DE-4B11-BA41-A5EFFC80926A}"/>
          </ac:spMkLst>
        </pc:spChg>
        <pc:spChg chg="del">
          <ac:chgData name="Stephen Wang" userId="2033283f466edd32" providerId="LiveId" clId="{BD5E1B97-DF7C-4BF8-B4FA-67CB7A0A1E5F}" dt="2019-07-19T01:22:15.654" v="3333" actId="478"/>
          <ac:spMkLst>
            <pc:docMk/>
            <pc:sldMk cId="857583793" sldId="300"/>
            <ac:spMk id="7" creationId="{56FF9070-DB76-410B-9C45-B9E5D68680F1}"/>
          </ac:spMkLst>
        </pc:spChg>
        <pc:spChg chg="del mod">
          <ac:chgData name="Stephen Wang" userId="2033283f466edd32" providerId="LiveId" clId="{BD5E1B97-DF7C-4BF8-B4FA-67CB7A0A1E5F}" dt="2019-07-19T01:19:40.189" v="3318"/>
          <ac:spMkLst>
            <pc:docMk/>
            <pc:sldMk cId="857583793" sldId="300"/>
            <ac:spMk id="10" creationId="{298A879F-23EF-4A21-A1BF-8FB544D27ADB}"/>
          </ac:spMkLst>
        </pc:spChg>
        <pc:spChg chg="add mod">
          <ac:chgData name="Stephen Wang" userId="2033283f466edd32" providerId="LiveId" clId="{BD5E1B97-DF7C-4BF8-B4FA-67CB7A0A1E5F}" dt="2019-07-19T01:20:42.717" v="3328" actId="14100"/>
          <ac:spMkLst>
            <pc:docMk/>
            <pc:sldMk cId="857583793" sldId="300"/>
            <ac:spMk id="11" creationId="{6AAC9A1E-E21F-489A-9062-A046CB0CC5EC}"/>
          </ac:spMkLst>
        </pc:spChg>
        <pc:spChg chg="add mod">
          <ac:chgData name="Stephen Wang" userId="2033283f466edd32" providerId="LiveId" clId="{BD5E1B97-DF7C-4BF8-B4FA-67CB7A0A1E5F}" dt="2019-07-19T01:20:34.466" v="3327" actId="14100"/>
          <ac:spMkLst>
            <pc:docMk/>
            <pc:sldMk cId="857583793" sldId="300"/>
            <ac:spMk id="12" creationId="{5D6F2BB0-087C-44A9-8775-52B4D9C15BAB}"/>
          </ac:spMkLst>
        </pc:spChg>
        <pc:spChg chg="add mod">
          <ac:chgData name="Stephen Wang" userId="2033283f466edd32" providerId="LiveId" clId="{BD5E1B97-DF7C-4BF8-B4FA-67CB7A0A1E5F}" dt="2019-07-19T01:20:56.095" v="3331" actId="14100"/>
          <ac:spMkLst>
            <pc:docMk/>
            <pc:sldMk cId="857583793" sldId="300"/>
            <ac:spMk id="13" creationId="{52CEBC67-18DE-4521-9B38-753C52C6806B}"/>
          </ac:spMkLst>
        </pc:spChg>
        <pc:spChg chg="add del mod">
          <ac:chgData name="Stephen Wang" userId="2033283f466edd32" providerId="LiveId" clId="{BD5E1B97-DF7C-4BF8-B4FA-67CB7A0A1E5F}" dt="2019-07-19T03:15:22.632" v="3689" actId="20577"/>
          <ac:spMkLst>
            <pc:docMk/>
            <pc:sldMk cId="857583793" sldId="300"/>
            <ac:spMk id="14" creationId="{05389CCE-6B2B-49AB-9412-CA39A9DFDC3C}"/>
          </ac:spMkLst>
        </pc:spChg>
        <pc:spChg chg="add del">
          <ac:chgData name="Stephen Wang" userId="2033283f466edd32" providerId="LiveId" clId="{BD5E1B97-DF7C-4BF8-B4FA-67CB7A0A1E5F}" dt="2019-07-19T01:23:03.505" v="3335"/>
          <ac:spMkLst>
            <pc:docMk/>
            <pc:sldMk cId="857583793" sldId="300"/>
            <ac:spMk id="15" creationId="{DB655CA3-C061-4714-BD68-B77AD38CF752}"/>
          </ac:spMkLst>
        </pc:spChg>
        <pc:spChg chg="add del">
          <ac:chgData name="Stephen Wang" userId="2033283f466edd32" providerId="LiveId" clId="{BD5E1B97-DF7C-4BF8-B4FA-67CB7A0A1E5F}" dt="2019-07-19T01:25:26.150" v="3364"/>
          <ac:spMkLst>
            <pc:docMk/>
            <pc:sldMk cId="857583793" sldId="300"/>
            <ac:spMk id="16" creationId="{A5C5A729-BCF6-4A39-B353-BE938754EC05}"/>
          </ac:spMkLst>
        </pc:spChg>
        <pc:picChg chg="add mod">
          <ac:chgData name="Stephen Wang" userId="2033283f466edd32" providerId="LiveId" clId="{BD5E1B97-DF7C-4BF8-B4FA-67CB7A0A1E5F}" dt="2019-07-19T01:19:34.504" v="3317"/>
          <ac:picMkLst>
            <pc:docMk/>
            <pc:sldMk cId="857583793" sldId="300"/>
            <ac:picMk id="6" creationId="{4C74F8C4-5B8C-435A-80ED-CBC19500D877}"/>
          </ac:picMkLst>
        </pc:picChg>
        <pc:picChg chg="del">
          <ac:chgData name="Stephen Wang" userId="2033283f466edd32" providerId="LiveId" clId="{BD5E1B97-DF7C-4BF8-B4FA-67CB7A0A1E5F}" dt="2019-07-19T01:16:33.651" v="3316" actId="478"/>
          <ac:picMkLst>
            <pc:docMk/>
            <pc:sldMk cId="857583793" sldId="300"/>
            <ac:picMk id="9" creationId="{1D56B496-F94C-458F-AC7A-AF8C2101093C}"/>
          </ac:picMkLst>
        </pc:picChg>
      </pc:sldChg>
      <pc:sldChg chg="addSp delSp modSp add modTransition">
        <pc:chgData name="Stephen Wang" userId="2033283f466edd32" providerId="LiveId" clId="{BD5E1B97-DF7C-4BF8-B4FA-67CB7A0A1E5F}" dt="2019-07-19T03:51:22.262" v="3727" actId="14100"/>
        <pc:sldMkLst>
          <pc:docMk/>
          <pc:sldMk cId="3080683170" sldId="301"/>
        </pc:sldMkLst>
        <pc:spChg chg="mod">
          <ac:chgData name="Stephen Wang" userId="2033283f466edd32" providerId="LiveId" clId="{BD5E1B97-DF7C-4BF8-B4FA-67CB7A0A1E5F}" dt="2019-07-19T03:11:27.744" v="3612" actId="20577"/>
          <ac:spMkLst>
            <pc:docMk/>
            <pc:sldMk cId="3080683170" sldId="301"/>
            <ac:spMk id="2" creationId="{2CEDAC6B-3A75-4C42-95C5-AB6230F00549}"/>
          </ac:spMkLst>
        </pc:spChg>
        <pc:spChg chg="add del mod">
          <ac:chgData name="Stephen Wang" userId="2033283f466edd32" providerId="LiveId" clId="{BD5E1B97-DF7C-4BF8-B4FA-67CB7A0A1E5F}" dt="2019-07-19T01:30:05.687" v="3382"/>
          <ac:spMkLst>
            <pc:docMk/>
            <pc:sldMk cId="3080683170" sldId="301"/>
            <ac:spMk id="5" creationId="{5E25649E-0331-4C44-8063-DD33E0B136E4}"/>
          </ac:spMkLst>
        </pc:spChg>
        <pc:spChg chg="add del mod">
          <ac:chgData name="Stephen Wang" userId="2033283f466edd32" providerId="LiveId" clId="{BD5E1B97-DF7C-4BF8-B4FA-67CB7A0A1E5F}" dt="2019-07-19T03:12:11.417" v="3620" actId="14100"/>
          <ac:spMkLst>
            <pc:docMk/>
            <pc:sldMk cId="3080683170" sldId="301"/>
            <ac:spMk id="8" creationId="{BDB9F03B-ADE9-49D2-92BF-EC592FD451AA}"/>
          </ac:spMkLst>
        </pc:spChg>
        <pc:spChg chg="del">
          <ac:chgData name="Stephen Wang" userId="2033283f466edd32" providerId="LiveId" clId="{BD5E1B97-DF7C-4BF8-B4FA-67CB7A0A1E5F}" dt="2019-07-19T01:30:01.164" v="3381" actId="478"/>
          <ac:spMkLst>
            <pc:docMk/>
            <pc:sldMk cId="3080683170" sldId="301"/>
            <ac:spMk id="11" creationId="{6AAC9A1E-E21F-489A-9062-A046CB0CC5EC}"/>
          </ac:spMkLst>
        </pc:spChg>
        <pc:spChg chg="del">
          <ac:chgData name="Stephen Wang" userId="2033283f466edd32" providerId="LiveId" clId="{BD5E1B97-DF7C-4BF8-B4FA-67CB7A0A1E5F}" dt="2019-07-19T01:30:01.164" v="3381" actId="478"/>
          <ac:spMkLst>
            <pc:docMk/>
            <pc:sldMk cId="3080683170" sldId="301"/>
            <ac:spMk id="12" creationId="{5D6F2BB0-087C-44A9-8775-52B4D9C15BAB}"/>
          </ac:spMkLst>
        </pc:spChg>
        <pc:spChg chg="del">
          <ac:chgData name="Stephen Wang" userId="2033283f466edd32" providerId="LiveId" clId="{BD5E1B97-DF7C-4BF8-B4FA-67CB7A0A1E5F}" dt="2019-07-19T01:30:01.164" v="3381" actId="478"/>
          <ac:spMkLst>
            <pc:docMk/>
            <pc:sldMk cId="3080683170" sldId="301"/>
            <ac:spMk id="13" creationId="{52CEBC67-18DE-4521-9B38-753C52C6806B}"/>
          </ac:spMkLst>
        </pc:spChg>
        <pc:spChg chg="del">
          <ac:chgData name="Stephen Wang" userId="2033283f466edd32" providerId="LiveId" clId="{BD5E1B97-DF7C-4BF8-B4FA-67CB7A0A1E5F}" dt="2019-07-19T01:30:01.164" v="3381" actId="478"/>
          <ac:spMkLst>
            <pc:docMk/>
            <pc:sldMk cId="3080683170" sldId="301"/>
            <ac:spMk id="14" creationId="{05389CCE-6B2B-49AB-9412-CA39A9DFDC3C}"/>
          </ac:spMkLst>
        </pc:spChg>
        <pc:spChg chg="add mod">
          <ac:chgData name="Stephen Wang" userId="2033283f466edd32" providerId="LiveId" clId="{BD5E1B97-DF7C-4BF8-B4FA-67CB7A0A1E5F}" dt="2019-07-19T03:51:22.262" v="3727" actId="14100"/>
          <ac:spMkLst>
            <pc:docMk/>
            <pc:sldMk cId="3080683170" sldId="301"/>
            <ac:spMk id="15" creationId="{94F494E6-4CD4-429D-8F89-19F583086F60}"/>
          </ac:spMkLst>
        </pc:spChg>
        <pc:spChg chg="add del mod">
          <ac:chgData name="Stephen Wang" userId="2033283f466edd32" providerId="LiveId" clId="{BD5E1B97-DF7C-4BF8-B4FA-67CB7A0A1E5F}" dt="2019-07-19T01:37:25.692" v="3481" actId="478"/>
          <ac:spMkLst>
            <pc:docMk/>
            <pc:sldMk cId="3080683170" sldId="301"/>
            <ac:spMk id="16" creationId="{D89F58C9-73AE-4098-8B8F-A3283E9D19AF}"/>
          </ac:spMkLst>
        </pc:spChg>
        <pc:spChg chg="add mod">
          <ac:chgData name="Stephen Wang" userId="2033283f466edd32" providerId="LiveId" clId="{BD5E1B97-DF7C-4BF8-B4FA-67CB7A0A1E5F}" dt="2019-07-19T01:36:49.353" v="3477" actId="14100"/>
          <ac:spMkLst>
            <pc:docMk/>
            <pc:sldMk cId="3080683170" sldId="301"/>
            <ac:spMk id="17" creationId="{3126C8C4-9CF1-4748-BC42-D060F59052E0}"/>
          </ac:spMkLst>
        </pc:spChg>
        <pc:spChg chg="add mod">
          <ac:chgData name="Stephen Wang" userId="2033283f466edd32" providerId="LiveId" clId="{BD5E1B97-DF7C-4BF8-B4FA-67CB7A0A1E5F}" dt="2019-07-19T01:36:56.861" v="3480" actId="14100"/>
          <ac:spMkLst>
            <pc:docMk/>
            <pc:sldMk cId="3080683170" sldId="301"/>
            <ac:spMk id="18" creationId="{846CB2E0-8D32-4FCF-815D-6DDFD64FD04B}"/>
          </ac:spMkLst>
        </pc:spChg>
        <pc:spChg chg="add del">
          <ac:chgData name="Stephen Wang" userId="2033283f466edd32" providerId="LiveId" clId="{BD5E1B97-DF7C-4BF8-B4FA-67CB7A0A1E5F}" dt="2019-07-19T01:38:08.175" v="3483"/>
          <ac:spMkLst>
            <pc:docMk/>
            <pc:sldMk cId="3080683170" sldId="301"/>
            <ac:spMk id="19" creationId="{705B283C-9B54-4484-945B-AEF6B7B9901C}"/>
          </ac:spMkLst>
        </pc:spChg>
        <pc:picChg chg="del">
          <ac:chgData name="Stephen Wang" userId="2033283f466edd32" providerId="LiveId" clId="{BD5E1B97-DF7C-4BF8-B4FA-67CB7A0A1E5F}" dt="2019-07-19T01:30:01.164" v="3381" actId="478"/>
          <ac:picMkLst>
            <pc:docMk/>
            <pc:sldMk cId="3080683170" sldId="301"/>
            <ac:picMk id="6" creationId="{4C74F8C4-5B8C-435A-80ED-CBC19500D877}"/>
          </ac:picMkLst>
        </pc:picChg>
        <pc:picChg chg="add mod">
          <ac:chgData name="Stephen Wang" userId="2033283f466edd32" providerId="LiveId" clId="{BD5E1B97-DF7C-4BF8-B4FA-67CB7A0A1E5F}" dt="2019-07-19T01:33:23.809" v="3463" actId="1076"/>
          <ac:picMkLst>
            <pc:docMk/>
            <pc:sldMk cId="3080683170" sldId="301"/>
            <ac:picMk id="18434" creationId="{E3D71E90-21CA-4546-9340-6DD42F02971D}"/>
          </ac:picMkLst>
        </pc:picChg>
      </pc:sldChg>
      <pc:sldChg chg="addSp delSp modSp add">
        <pc:chgData name="Stephen Wang" userId="2033283f466edd32" providerId="LiveId" clId="{BD5E1B97-DF7C-4BF8-B4FA-67CB7A0A1E5F}" dt="2019-07-19T04:03:30.654" v="3880" actId="5793"/>
        <pc:sldMkLst>
          <pc:docMk/>
          <pc:sldMk cId="1602914218" sldId="302"/>
        </pc:sldMkLst>
        <pc:spChg chg="mod">
          <ac:chgData name="Stephen Wang" userId="2033283f466edd32" providerId="LiveId" clId="{BD5E1B97-DF7C-4BF8-B4FA-67CB7A0A1E5F}" dt="2019-07-19T01:38:46.949" v="3520" actId="20577"/>
          <ac:spMkLst>
            <pc:docMk/>
            <pc:sldMk cId="1602914218" sldId="302"/>
            <ac:spMk id="2" creationId="{2CEDAC6B-3A75-4C42-95C5-AB6230F00549}"/>
          </ac:spMkLst>
        </pc:spChg>
        <pc:spChg chg="add del mod">
          <ac:chgData name="Stephen Wang" userId="2033283f466edd32" providerId="LiveId" clId="{BD5E1B97-DF7C-4BF8-B4FA-67CB7A0A1E5F}" dt="2019-07-19T01:39:21.735" v="3522"/>
          <ac:spMkLst>
            <pc:docMk/>
            <pc:sldMk cId="1602914218" sldId="302"/>
            <ac:spMk id="5" creationId="{4066C8EC-FA90-4C25-A2DF-8C21EBB22910}"/>
          </ac:spMkLst>
        </pc:spChg>
        <pc:spChg chg="mod">
          <ac:chgData name="Stephen Wang" userId="2033283f466edd32" providerId="LiveId" clId="{BD5E1B97-DF7C-4BF8-B4FA-67CB7A0A1E5F}" dt="2019-07-19T04:03:30.654" v="3880" actId="5793"/>
          <ac:spMkLst>
            <pc:docMk/>
            <pc:sldMk cId="1602914218" sldId="302"/>
            <ac:spMk id="7" creationId="{56FF9070-DB76-410B-9C45-B9E5D68680F1}"/>
          </ac:spMkLst>
        </pc:spChg>
        <pc:spChg chg="del">
          <ac:chgData name="Stephen Wang" userId="2033283f466edd32" providerId="LiveId" clId="{BD5E1B97-DF7C-4BF8-B4FA-67CB7A0A1E5F}" dt="2019-07-19T01:38:52.708" v="3521" actId="478"/>
          <ac:spMkLst>
            <pc:docMk/>
            <pc:sldMk cId="1602914218" sldId="302"/>
            <ac:spMk id="10" creationId="{298A879F-23EF-4A21-A1BF-8FB544D27ADB}"/>
          </ac:spMkLst>
        </pc:spChg>
        <pc:spChg chg="add mod">
          <ac:chgData name="Stephen Wang" userId="2033283f466edd32" providerId="LiveId" clId="{BD5E1B97-DF7C-4BF8-B4FA-67CB7A0A1E5F}" dt="2019-07-19T03:52:15.096" v="3731" actId="1076"/>
          <ac:spMkLst>
            <pc:docMk/>
            <pc:sldMk cId="1602914218" sldId="302"/>
            <ac:spMk id="11" creationId="{AA97EFF7-9F40-4F50-AFDA-873594407019}"/>
          </ac:spMkLst>
        </pc:spChg>
        <pc:spChg chg="add mod">
          <ac:chgData name="Stephen Wang" userId="2033283f466edd32" providerId="LiveId" clId="{BD5E1B97-DF7C-4BF8-B4FA-67CB7A0A1E5F}" dt="2019-07-19T03:54:13.057" v="3753" actId="14100"/>
          <ac:spMkLst>
            <pc:docMk/>
            <pc:sldMk cId="1602914218" sldId="302"/>
            <ac:spMk id="12" creationId="{B530322F-3525-4C6D-A7EF-C4497D1657D2}"/>
          </ac:spMkLst>
        </pc:spChg>
        <pc:spChg chg="add del mod">
          <ac:chgData name="Stephen Wang" userId="2033283f466edd32" providerId="LiveId" clId="{BD5E1B97-DF7C-4BF8-B4FA-67CB7A0A1E5F}" dt="2019-07-19T03:54:48.046" v="3754" actId="478"/>
          <ac:spMkLst>
            <pc:docMk/>
            <pc:sldMk cId="1602914218" sldId="302"/>
            <ac:spMk id="13" creationId="{9D229663-4201-475A-8DC8-5DB2C614BF6B}"/>
          </ac:spMkLst>
        </pc:spChg>
        <pc:spChg chg="add del mod">
          <ac:chgData name="Stephen Wang" userId="2033283f466edd32" providerId="LiveId" clId="{BD5E1B97-DF7C-4BF8-B4FA-67CB7A0A1E5F}" dt="2019-07-19T03:54:49.228" v="3755" actId="478"/>
          <ac:spMkLst>
            <pc:docMk/>
            <pc:sldMk cId="1602914218" sldId="302"/>
            <ac:spMk id="14" creationId="{71458F1E-5A74-4FDA-957A-3F4177506C34}"/>
          </ac:spMkLst>
        </pc:spChg>
        <pc:spChg chg="add del mod">
          <ac:chgData name="Stephen Wang" userId="2033283f466edd32" providerId="LiveId" clId="{BD5E1B97-DF7C-4BF8-B4FA-67CB7A0A1E5F}" dt="2019-07-19T03:54:54.568" v="3758" actId="478"/>
          <ac:spMkLst>
            <pc:docMk/>
            <pc:sldMk cId="1602914218" sldId="302"/>
            <ac:spMk id="15" creationId="{4788D2E3-D62D-4AC5-8702-F73A7B6ABBDA}"/>
          </ac:spMkLst>
        </pc:spChg>
        <pc:spChg chg="add del mod">
          <ac:chgData name="Stephen Wang" userId="2033283f466edd32" providerId="LiveId" clId="{BD5E1B97-DF7C-4BF8-B4FA-67CB7A0A1E5F}" dt="2019-07-19T03:54:01.072" v="3750" actId="478"/>
          <ac:spMkLst>
            <pc:docMk/>
            <pc:sldMk cId="1602914218" sldId="302"/>
            <ac:spMk id="16" creationId="{E7343840-765B-4858-947A-A73B583B5806}"/>
          </ac:spMkLst>
        </pc:spChg>
        <pc:spChg chg="add del mod">
          <ac:chgData name="Stephen Wang" userId="2033283f466edd32" providerId="LiveId" clId="{BD5E1B97-DF7C-4BF8-B4FA-67CB7A0A1E5F}" dt="2019-07-19T03:54:52.220" v="3757" actId="478"/>
          <ac:spMkLst>
            <pc:docMk/>
            <pc:sldMk cId="1602914218" sldId="302"/>
            <ac:spMk id="18" creationId="{2E959493-C05B-4A1A-997C-11C418FF8317}"/>
          </ac:spMkLst>
        </pc:spChg>
        <pc:picChg chg="add del mod">
          <ac:chgData name="Stephen Wang" userId="2033283f466edd32" providerId="LiveId" clId="{BD5E1B97-DF7C-4BF8-B4FA-67CB7A0A1E5F}" dt="2019-07-19T03:54:52.220" v="3757" actId="478"/>
          <ac:picMkLst>
            <pc:docMk/>
            <pc:sldMk cId="1602914218" sldId="302"/>
            <ac:picMk id="6" creationId="{53E43C76-B30E-4FA3-8E54-2B6B29520FA8}"/>
          </ac:picMkLst>
        </pc:picChg>
        <pc:picChg chg="del">
          <ac:chgData name="Stephen Wang" userId="2033283f466edd32" providerId="LiveId" clId="{BD5E1B97-DF7C-4BF8-B4FA-67CB7A0A1E5F}" dt="2019-07-19T01:38:52.708" v="3521" actId="478"/>
          <ac:picMkLst>
            <pc:docMk/>
            <pc:sldMk cId="1602914218" sldId="302"/>
            <ac:picMk id="9" creationId="{1D56B496-F94C-458F-AC7A-AF8C2101093C}"/>
          </ac:picMkLst>
        </pc:picChg>
      </pc:sldChg>
      <pc:sldChg chg="addSp delSp modSp add">
        <pc:chgData name="Stephen Wang" userId="2033283f466edd32" providerId="LiveId" clId="{BD5E1B97-DF7C-4BF8-B4FA-67CB7A0A1E5F}" dt="2019-07-19T03:58:40.328" v="3850" actId="207"/>
        <pc:sldMkLst>
          <pc:docMk/>
          <pc:sldMk cId="2817932846" sldId="303"/>
        </pc:sldMkLst>
        <pc:spChg chg="mod">
          <ac:chgData name="Stephen Wang" userId="2033283f466edd32" providerId="LiveId" clId="{BD5E1B97-DF7C-4BF8-B4FA-67CB7A0A1E5F}" dt="2019-07-19T03:16:27.369" v="3722" actId="20577"/>
          <ac:spMkLst>
            <pc:docMk/>
            <pc:sldMk cId="2817932846" sldId="303"/>
            <ac:spMk id="2" creationId="{2CEDAC6B-3A75-4C42-95C5-AB6230F00549}"/>
          </ac:spMkLst>
        </pc:spChg>
        <pc:spChg chg="add del mod">
          <ac:chgData name="Stephen Wang" userId="2033283f466edd32" providerId="LiveId" clId="{BD5E1B97-DF7C-4BF8-B4FA-67CB7A0A1E5F}" dt="2019-07-19T03:49:17.995" v="3724"/>
          <ac:spMkLst>
            <pc:docMk/>
            <pc:sldMk cId="2817932846" sldId="303"/>
            <ac:spMk id="5" creationId="{96A72F90-AA21-4F53-BDEA-E7F1279BAD7C}"/>
          </ac:spMkLst>
        </pc:spChg>
        <pc:spChg chg="mod">
          <ac:chgData name="Stephen Wang" userId="2033283f466edd32" providerId="LiveId" clId="{BD5E1B97-DF7C-4BF8-B4FA-67CB7A0A1E5F}" dt="2019-07-19T03:58:40.328" v="3850" actId="207"/>
          <ac:spMkLst>
            <pc:docMk/>
            <pc:sldMk cId="2817932846" sldId="303"/>
            <ac:spMk id="7" creationId="{56FF9070-DB76-410B-9C45-B9E5D68680F1}"/>
          </ac:spMkLst>
        </pc:spChg>
        <pc:spChg chg="add del">
          <ac:chgData name="Stephen Wang" userId="2033283f466edd32" providerId="LiveId" clId="{BD5E1B97-DF7C-4BF8-B4FA-67CB7A0A1E5F}" dt="2019-07-19T03:57:27.049" v="3827"/>
          <ac:spMkLst>
            <pc:docMk/>
            <pc:sldMk cId="2817932846" sldId="303"/>
            <ac:spMk id="8" creationId="{1961340A-08A3-4CAA-AE3A-EBE4DEC85ABD}"/>
          </ac:spMkLst>
        </pc:spChg>
        <pc:spChg chg="del">
          <ac:chgData name="Stephen Wang" userId="2033283f466edd32" providerId="LiveId" clId="{BD5E1B97-DF7C-4BF8-B4FA-67CB7A0A1E5F}" dt="2019-07-19T03:49:15.882" v="3723" actId="478"/>
          <ac:spMkLst>
            <pc:docMk/>
            <pc:sldMk cId="2817932846" sldId="303"/>
            <ac:spMk id="10" creationId="{298A879F-23EF-4A21-A1BF-8FB544D27ADB}"/>
          </ac:spMkLst>
        </pc:spChg>
        <pc:spChg chg="add mod">
          <ac:chgData name="Stephen Wang" userId="2033283f466edd32" providerId="LiveId" clId="{BD5E1B97-DF7C-4BF8-B4FA-67CB7A0A1E5F}" dt="2019-07-19T03:55:16.505" v="3763" actId="1076"/>
          <ac:spMkLst>
            <pc:docMk/>
            <pc:sldMk cId="2817932846" sldId="303"/>
            <ac:spMk id="11" creationId="{1B30DD71-CD9C-4E5E-8FBC-F8AF0A37E3D0}"/>
          </ac:spMkLst>
        </pc:spChg>
        <pc:spChg chg="add mod">
          <ac:chgData name="Stephen Wang" userId="2033283f466edd32" providerId="LiveId" clId="{BD5E1B97-DF7C-4BF8-B4FA-67CB7A0A1E5F}" dt="2019-07-19T03:55:37.389" v="3769" actId="14100"/>
          <ac:spMkLst>
            <pc:docMk/>
            <pc:sldMk cId="2817932846" sldId="303"/>
            <ac:spMk id="12" creationId="{CD6DE865-0EBA-42AC-A172-C985F64141F4}"/>
          </ac:spMkLst>
        </pc:spChg>
        <pc:spChg chg="add mod">
          <ac:chgData name="Stephen Wang" userId="2033283f466edd32" providerId="LiveId" clId="{BD5E1B97-DF7C-4BF8-B4FA-67CB7A0A1E5F}" dt="2019-07-19T03:55:54.366" v="3772" actId="14100"/>
          <ac:spMkLst>
            <pc:docMk/>
            <pc:sldMk cId="2817932846" sldId="303"/>
            <ac:spMk id="13" creationId="{710A2AD1-D6BE-44F1-B757-38589BA7EF2D}"/>
          </ac:spMkLst>
        </pc:spChg>
        <pc:picChg chg="add mod">
          <ac:chgData name="Stephen Wang" userId="2033283f466edd32" providerId="LiveId" clId="{BD5E1B97-DF7C-4BF8-B4FA-67CB7A0A1E5F}" dt="2019-07-19T03:49:17.995" v="3724"/>
          <ac:picMkLst>
            <pc:docMk/>
            <pc:sldMk cId="2817932846" sldId="303"/>
            <ac:picMk id="6" creationId="{053E13D5-2F22-4B97-AC56-D73B04A3EE2C}"/>
          </ac:picMkLst>
        </pc:picChg>
        <pc:picChg chg="del">
          <ac:chgData name="Stephen Wang" userId="2033283f466edd32" providerId="LiveId" clId="{BD5E1B97-DF7C-4BF8-B4FA-67CB7A0A1E5F}" dt="2019-07-19T03:49:15.882" v="3723" actId="478"/>
          <ac:picMkLst>
            <pc:docMk/>
            <pc:sldMk cId="2817932846" sldId="303"/>
            <ac:picMk id="9" creationId="{1D56B496-F94C-458F-AC7A-AF8C2101093C}"/>
          </ac:picMkLst>
        </pc:picChg>
      </pc:sldChg>
      <pc:sldChg chg="modSp add">
        <pc:chgData name="Stephen Wang" userId="2033283f466edd32" providerId="LiveId" clId="{BD5E1B97-DF7C-4BF8-B4FA-67CB7A0A1E5F}" dt="2019-07-19T04:04:09.012" v="3890" actId="20577"/>
        <pc:sldMkLst>
          <pc:docMk/>
          <pc:sldMk cId="2542437405" sldId="304"/>
        </pc:sldMkLst>
        <pc:spChg chg="mod">
          <ac:chgData name="Stephen Wang" userId="2033283f466edd32" providerId="LiveId" clId="{BD5E1B97-DF7C-4BF8-B4FA-67CB7A0A1E5F}" dt="2019-07-19T04:04:09.012" v="3890" actId="20577"/>
          <ac:spMkLst>
            <pc:docMk/>
            <pc:sldMk cId="2542437405" sldId="304"/>
            <ac:spMk id="4" creationId="{69C51D9E-F792-4069-A1B7-56FDA6317FEE}"/>
          </ac:spMkLst>
        </pc:spChg>
      </pc:sldChg>
      <pc:sldChg chg="addSp delSp modSp add">
        <pc:chgData name="Stephen Wang" userId="2033283f466edd32" providerId="LiveId" clId="{BD5E1B97-DF7C-4BF8-B4FA-67CB7A0A1E5F}" dt="2019-07-19T10:13:29.225" v="4670" actId="1076"/>
        <pc:sldMkLst>
          <pc:docMk/>
          <pc:sldMk cId="1983557660" sldId="305"/>
        </pc:sldMkLst>
        <pc:spChg chg="add del mod">
          <ac:chgData name="Stephen Wang" userId="2033283f466edd32" providerId="LiveId" clId="{BD5E1B97-DF7C-4BF8-B4FA-67CB7A0A1E5F}" dt="2019-07-19T04:05:45.613" v="3925"/>
          <ac:spMkLst>
            <pc:docMk/>
            <pc:sldMk cId="1983557660" sldId="305"/>
            <ac:spMk id="2" creationId="{6F3A1023-440D-4C85-9385-F40BB99B170C}"/>
          </ac:spMkLst>
        </pc:spChg>
        <pc:spChg chg="add del mod">
          <ac:chgData name="Stephen Wang" userId="2033283f466edd32" providerId="LiveId" clId="{BD5E1B97-DF7C-4BF8-B4FA-67CB7A0A1E5F}" dt="2019-07-19T10:13:29.225" v="4670" actId="1076"/>
          <ac:spMkLst>
            <pc:docMk/>
            <pc:sldMk cId="1983557660" sldId="305"/>
            <ac:spMk id="4" creationId="{6C00C17B-D42D-4DD0-942D-D72F23BA2F57}"/>
          </ac:spMkLst>
        </pc:spChg>
        <pc:spChg chg="add del">
          <ac:chgData name="Stephen Wang" userId="2033283f466edd32" providerId="LiveId" clId="{BD5E1B97-DF7C-4BF8-B4FA-67CB7A0A1E5F}" dt="2019-07-19T04:05:53.573" v="3929"/>
          <ac:spMkLst>
            <pc:docMk/>
            <pc:sldMk cId="1983557660" sldId="305"/>
            <ac:spMk id="5" creationId="{DFC0A414-EE57-4ABB-9280-44B1F4AD7603}"/>
          </ac:spMkLst>
        </pc:spChg>
        <pc:spChg chg="add del mod">
          <ac:chgData name="Stephen Wang" userId="2033283f466edd32" providerId="LiveId" clId="{BD5E1B97-DF7C-4BF8-B4FA-67CB7A0A1E5F}" dt="2019-07-19T06:02:02.655" v="4219" actId="478"/>
          <ac:spMkLst>
            <pc:docMk/>
            <pc:sldMk cId="1983557660" sldId="305"/>
            <ac:spMk id="6" creationId="{B14344D8-3A50-4921-8C68-C97C9A633F78}"/>
          </ac:spMkLst>
        </pc:spChg>
        <pc:spChg chg="add del mod">
          <ac:chgData name="Stephen Wang" userId="2033283f466edd32" providerId="LiveId" clId="{BD5E1B97-DF7C-4BF8-B4FA-67CB7A0A1E5F}" dt="2019-07-19T06:02:06.474" v="4222"/>
          <ac:spMkLst>
            <pc:docMk/>
            <pc:sldMk cId="1983557660" sldId="305"/>
            <ac:spMk id="7" creationId="{969294C9-D375-4290-9037-C7465A46759E}"/>
          </ac:spMkLst>
        </pc:spChg>
        <pc:spChg chg="mod">
          <ac:chgData name="Stephen Wang" userId="2033283f466edd32" providerId="LiveId" clId="{BD5E1B97-DF7C-4BF8-B4FA-67CB7A0A1E5F}" dt="2019-07-19T04:04:43.833" v="3920" actId="20577"/>
          <ac:spMkLst>
            <pc:docMk/>
            <pc:sldMk cId="1983557660" sldId="305"/>
            <ac:spMk id="8" creationId="{B5E5C093-48BA-4468-BA13-AF31D0B212E6}"/>
          </ac:spMkLst>
        </pc:spChg>
        <pc:spChg chg="add del mod">
          <ac:chgData name="Stephen Wang" userId="2033283f466edd32" providerId="LiveId" clId="{BD5E1B97-DF7C-4BF8-B4FA-67CB7A0A1E5F}" dt="2019-07-19T04:05:47.441" v="3926" actId="478"/>
          <ac:spMkLst>
            <pc:docMk/>
            <pc:sldMk cId="1983557660" sldId="305"/>
            <ac:spMk id="10" creationId="{F380DAC0-4CC2-4ED5-95E7-7CF293F0DAED}"/>
          </ac:spMkLst>
        </pc:spChg>
        <pc:picChg chg="add del mod">
          <ac:chgData name="Stephen Wang" userId="2033283f466edd32" providerId="LiveId" clId="{BD5E1B97-DF7C-4BF8-B4FA-67CB7A0A1E5F}" dt="2019-07-19T06:02:04.503" v="4221" actId="478"/>
          <ac:picMkLst>
            <pc:docMk/>
            <pc:sldMk cId="1983557660" sldId="305"/>
            <ac:picMk id="1026" creationId="{47050247-055E-42E4-AD35-DF629E780BF7}"/>
          </ac:picMkLst>
        </pc:picChg>
        <pc:picChg chg="add">
          <ac:chgData name="Stephen Wang" userId="2033283f466edd32" providerId="LiveId" clId="{BD5E1B97-DF7C-4BF8-B4FA-67CB7A0A1E5F}" dt="2019-07-19T06:02:06.474" v="4222"/>
          <ac:picMkLst>
            <pc:docMk/>
            <pc:sldMk cId="1983557660" sldId="305"/>
            <ac:picMk id="21508" creationId="{0F76D3A5-0796-4DC7-9B3F-247786529D1F}"/>
          </ac:picMkLst>
        </pc:picChg>
      </pc:sldChg>
      <pc:sldChg chg="addSp delSp modSp add">
        <pc:chgData name="Stephen Wang" userId="2033283f466edd32" providerId="LiveId" clId="{BD5E1B97-DF7C-4BF8-B4FA-67CB7A0A1E5F}" dt="2019-07-19T06:03:26.526" v="4234" actId="20577"/>
        <pc:sldMkLst>
          <pc:docMk/>
          <pc:sldMk cId="163983542" sldId="306"/>
        </pc:sldMkLst>
        <pc:spChg chg="mod">
          <ac:chgData name="Stephen Wang" userId="2033283f466edd32" providerId="LiveId" clId="{BD5E1B97-DF7C-4BF8-B4FA-67CB7A0A1E5F}" dt="2019-07-19T06:03:26.526" v="4234" actId="20577"/>
          <ac:spMkLst>
            <pc:docMk/>
            <pc:sldMk cId="163983542" sldId="306"/>
            <ac:spMk id="2" creationId="{2CEDAC6B-3A75-4C42-95C5-AB6230F00549}"/>
          </ac:spMkLst>
        </pc:spChg>
        <pc:spChg chg="add del mod">
          <ac:chgData name="Stephen Wang" userId="2033283f466edd32" providerId="LiveId" clId="{BD5E1B97-DF7C-4BF8-B4FA-67CB7A0A1E5F}" dt="2019-07-19T04:33:51.419" v="4057" actId="113"/>
          <ac:spMkLst>
            <pc:docMk/>
            <pc:sldMk cId="163983542" sldId="306"/>
            <ac:spMk id="5" creationId="{EF37EC95-64C7-492D-A79A-41D6336F185B}"/>
          </ac:spMkLst>
        </pc:spChg>
        <pc:spChg chg="del">
          <ac:chgData name="Stephen Wang" userId="2033283f466edd32" providerId="LiveId" clId="{BD5E1B97-DF7C-4BF8-B4FA-67CB7A0A1E5F}" dt="2019-07-19T04:21:13.405" v="3984" actId="478"/>
          <ac:spMkLst>
            <pc:docMk/>
            <pc:sldMk cId="163983542" sldId="306"/>
            <ac:spMk id="7" creationId="{56FF9070-DB76-410B-9C45-B9E5D68680F1}"/>
          </ac:spMkLst>
        </pc:spChg>
        <pc:spChg chg="add mod">
          <ac:chgData name="Stephen Wang" userId="2033283f466edd32" providerId="LiveId" clId="{BD5E1B97-DF7C-4BF8-B4FA-67CB7A0A1E5F}" dt="2019-07-19T04:30:06.579" v="4043" actId="1076"/>
          <ac:spMkLst>
            <pc:docMk/>
            <pc:sldMk cId="163983542" sldId="306"/>
            <ac:spMk id="9" creationId="{A60F87E9-4081-4484-A7E4-E246D645C9A5}"/>
          </ac:spMkLst>
        </pc:spChg>
        <pc:spChg chg="del">
          <ac:chgData name="Stephen Wang" userId="2033283f466edd32" providerId="LiveId" clId="{BD5E1B97-DF7C-4BF8-B4FA-67CB7A0A1E5F}" dt="2019-07-19T04:20:41.942" v="3981" actId="478"/>
          <ac:spMkLst>
            <pc:docMk/>
            <pc:sldMk cId="163983542" sldId="306"/>
            <ac:spMk id="11" creationId="{1B30DD71-CD9C-4E5E-8FBC-F8AF0A37E3D0}"/>
          </ac:spMkLst>
        </pc:spChg>
        <pc:spChg chg="del">
          <ac:chgData name="Stephen Wang" userId="2033283f466edd32" providerId="LiveId" clId="{BD5E1B97-DF7C-4BF8-B4FA-67CB7A0A1E5F}" dt="2019-07-19T04:20:41.942" v="3981" actId="478"/>
          <ac:spMkLst>
            <pc:docMk/>
            <pc:sldMk cId="163983542" sldId="306"/>
            <ac:spMk id="12" creationId="{CD6DE865-0EBA-42AC-A172-C985F64141F4}"/>
          </ac:spMkLst>
        </pc:spChg>
        <pc:spChg chg="del">
          <ac:chgData name="Stephen Wang" userId="2033283f466edd32" providerId="LiveId" clId="{BD5E1B97-DF7C-4BF8-B4FA-67CB7A0A1E5F}" dt="2019-07-19T04:20:41.942" v="3981" actId="478"/>
          <ac:spMkLst>
            <pc:docMk/>
            <pc:sldMk cId="163983542" sldId="306"/>
            <ac:spMk id="13" creationId="{710A2AD1-D6BE-44F1-B757-38589BA7EF2D}"/>
          </ac:spMkLst>
        </pc:spChg>
        <pc:picChg chg="del">
          <ac:chgData name="Stephen Wang" userId="2033283f466edd32" providerId="LiveId" clId="{BD5E1B97-DF7C-4BF8-B4FA-67CB7A0A1E5F}" dt="2019-07-19T04:20:41.942" v="3981" actId="478"/>
          <ac:picMkLst>
            <pc:docMk/>
            <pc:sldMk cId="163983542" sldId="306"/>
            <ac:picMk id="6" creationId="{053E13D5-2F22-4B97-AC56-D73B04A3EE2C}"/>
          </ac:picMkLst>
        </pc:picChg>
      </pc:sldChg>
      <pc:sldChg chg="addSp delSp modSp add">
        <pc:chgData name="Stephen Wang" userId="2033283f466edd32" providerId="LiveId" clId="{BD5E1B97-DF7C-4BF8-B4FA-67CB7A0A1E5F}" dt="2019-07-21T01:39:20.291" v="6060" actId="14100"/>
        <pc:sldMkLst>
          <pc:docMk/>
          <pc:sldMk cId="1136142310" sldId="307"/>
        </pc:sldMkLst>
        <pc:spChg chg="mod">
          <ac:chgData name="Stephen Wang" userId="2033283f466edd32" providerId="LiveId" clId="{BD5E1B97-DF7C-4BF8-B4FA-67CB7A0A1E5F}" dt="2019-07-19T04:46:45.323" v="4089" actId="20577"/>
          <ac:spMkLst>
            <pc:docMk/>
            <pc:sldMk cId="1136142310" sldId="307"/>
            <ac:spMk id="2" creationId="{2CEDAC6B-3A75-4C42-95C5-AB6230F00549}"/>
          </ac:spMkLst>
        </pc:spChg>
        <pc:spChg chg="add del">
          <ac:chgData name="Stephen Wang" userId="2033283f466edd32" providerId="LiveId" clId="{BD5E1B97-DF7C-4BF8-B4FA-67CB7A0A1E5F}" dt="2019-07-19T04:47:01.513" v="4091"/>
          <ac:spMkLst>
            <pc:docMk/>
            <pc:sldMk cId="1136142310" sldId="307"/>
            <ac:spMk id="3" creationId="{3107C2D4-D87C-4934-9701-2810339F17D8}"/>
          </ac:spMkLst>
        </pc:spChg>
        <pc:spChg chg="mod">
          <ac:chgData name="Stephen Wang" userId="2033283f466edd32" providerId="LiveId" clId="{BD5E1B97-DF7C-4BF8-B4FA-67CB7A0A1E5F}" dt="2019-07-19T04:49:39.300" v="4113" actId="114"/>
          <ac:spMkLst>
            <pc:docMk/>
            <pc:sldMk cId="1136142310" sldId="307"/>
            <ac:spMk id="5" creationId="{EF37EC95-64C7-492D-A79A-41D6336F185B}"/>
          </ac:spMkLst>
        </pc:spChg>
        <pc:spChg chg="add mod">
          <ac:chgData name="Stephen Wang" userId="2033283f466edd32" providerId="LiveId" clId="{BD5E1B97-DF7C-4BF8-B4FA-67CB7A0A1E5F}" dt="2019-07-21T01:39:05.063" v="6059" actId="1076"/>
          <ac:spMkLst>
            <pc:docMk/>
            <pc:sldMk cId="1136142310" sldId="307"/>
            <ac:spMk id="6" creationId="{021FC9C0-A9E8-41DE-89C4-028C6D327D2B}"/>
          </ac:spMkLst>
        </pc:spChg>
        <pc:spChg chg="add mod">
          <ac:chgData name="Stephen Wang" userId="2033283f466edd32" providerId="LiveId" clId="{BD5E1B97-DF7C-4BF8-B4FA-67CB7A0A1E5F}" dt="2019-07-21T01:39:02.463" v="6058" actId="1076"/>
          <ac:spMkLst>
            <pc:docMk/>
            <pc:sldMk cId="1136142310" sldId="307"/>
            <ac:spMk id="7" creationId="{A729DD2C-4F19-4443-84D7-8104006E04A3}"/>
          </ac:spMkLst>
        </pc:spChg>
        <pc:spChg chg="mod">
          <ac:chgData name="Stephen Wang" userId="2033283f466edd32" providerId="LiveId" clId="{BD5E1B97-DF7C-4BF8-B4FA-67CB7A0A1E5F}" dt="2019-07-21T01:39:20.291" v="6060" actId="14100"/>
          <ac:spMkLst>
            <pc:docMk/>
            <pc:sldMk cId="1136142310" sldId="307"/>
            <ac:spMk id="9" creationId="{A60F87E9-4081-4484-A7E4-E246D645C9A5}"/>
          </ac:spMkLst>
        </pc:spChg>
      </pc:sldChg>
      <pc:sldChg chg="addSp delSp modSp add modTransition">
        <pc:chgData name="Stephen Wang" userId="2033283f466edd32" providerId="LiveId" clId="{BD5E1B97-DF7C-4BF8-B4FA-67CB7A0A1E5F}" dt="2019-07-25T10:51:54.066" v="6930"/>
        <pc:sldMkLst>
          <pc:docMk/>
          <pc:sldMk cId="3116271137" sldId="308"/>
        </pc:sldMkLst>
        <pc:spChg chg="del">
          <ac:chgData name="Stephen Wang" userId="2033283f466edd32" providerId="LiveId" clId="{BD5E1B97-DF7C-4BF8-B4FA-67CB7A0A1E5F}" dt="2019-07-19T09:31:19.406" v="4267" actId="478"/>
          <ac:spMkLst>
            <pc:docMk/>
            <pc:sldMk cId="3116271137" sldId="308"/>
            <ac:spMk id="4" creationId="{6C00C17B-D42D-4DD0-942D-D72F23BA2F57}"/>
          </ac:spMkLst>
        </pc:spChg>
        <pc:spChg chg="add del mod">
          <ac:chgData name="Stephen Wang" userId="2033283f466edd32" providerId="LiveId" clId="{BD5E1B97-DF7C-4BF8-B4FA-67CB7A0A1E5F}" dt="2019-07-19T09:33:13.197" v="4274"/>
          <ac:spMkLst>
            <pc:docMk/>
            <pc:sldMk cId="3116271137" sldId="308"/>
            <ac:spMk id="5" creationId="{5D84393A-FF8F-4498-8E06-B276A5F85AFB}"/>
          </ac:spMkLst>
        </pc:spChg>
        <pc:spChg chg="add del mod">
          <ac:chgData name="Stephen Wang" userId="2033283f466edd32" providerId="LiveId" clId="{BD5E1B97-DF7C-4BF8-B4FA-67CB7A0A1E5F}" dt="2019-07-19T09:32:26.710" v="4269"/>
          <ac:spMkLst>
            <pc:docMk/>
            <pc:sldMk cId="3116271137" sldId="308"/>
            <ac:spMk id="6" creationId="{A2E06170-A255-4E49-AC49-DC636F0BDFEC}"/>
          </ac:spMkLst>
        </pc:spChg>
        <pc:spChg chg="mod">
          <ac:chgData name="Stephen Wang" userId="2033283f466edd32" providerId="LiveId" clId="{BD5E1B97-DF7C-4BF8-B4FA-67CB7A0A1E5F}" dt="2019-07-19T10:53:34.197" v="4984" actId="20577"/>
          <ac:spMkLst>
            <pc:docMk/>
            <pc:sldMk cId="3116271137" sldId="308"/>
            <ac:spMk id="8" creationId="{B5E5C093-48BA-4468-BA13-AF31D0B212E6}"/>
          </ac:spMkLst>
        </pc:spChg>
        <pc:spChg chg="add del mod">
          <ac:chgData name="Stephen Wang" userId="2033283f466edd32" providerId="LiveId" clId="{BD5E1B97-DF7C-4BF8-B4FA-67CB7A0A1E5F}" dt="2019-07-19T09:52:23.692" v="4367" actId="478"/>
          <ac:spMkLst>
            <pc:docMk/>
            <pc:sldMk cId="3116271137" sldId="308"/>
            <ac:spMk id="9" creationId="{989732CC-B009-439D-8A4A-900D87216E84}"/>
          </ac:spMkLst>
        </pc:spChg>
        <pc:spChg chg="add del mod">
          <ac:chgData name="Stephen Wang" userId="2033283f466edd32" providerId="LiveId" clId="{BD5E1B97-DF7C-4BF8-B4FA-67CB7A0A1E5F}" dt="2019-07-19T10:01:40.915" v="4507" actId="478"/>
          <ac:spMkLst>
            <pc:docMk/>
            <pc:sldMk cId="3116271137" sldId="308"/>
            <ac:spMk id="10" creationId="{33E4E6BB-4D22-4A00-AF10-284FFBCA8406}"/>
          </ac:spMkLst>
        </pc:spChg>
        <pc:spChg chg="add mod">
          <ac:chgData name="Stephen Wang" userId="2033283f466edd32" providerId="LiveId" clId="{BD5E1B97-DF7C-4BF8-B4FA-67CB7A0A1E5F}" dt="2019-07-19T10:09:54.763" v="4609" actId="1076"/>
          <ac:spMkLst>
            <pc:docMk/>
            <pc:sldMk cId="3116271137" sldId="308"/>
            <ac:spMk id="13" creationId="{9D615A6A-2814-451D-B494-1FEE638BC165}"/>
          </ac:spMkLst>
        </pc:spChg>
        <pc:spChg chg="add del mod">
          <ac:chgData name="Stephen Wang" userId="2033283f466edd32" providerId="LiveId" clId="{BD5E1B97-DF7C-4BF8-B4FA-67CB7A0A1E5F}" dt="2019-07-19T10:01:38.135" v="4506" actId="478"/>
          <ac:spMkLst>
            <pc:docMk/>
            <pc:sldMk cId="3116271137" sldId="308"/>
            <ac:spMk id="14" creationId="{5AD06810-90BE-4730-8B36-4437F772F92D}"/>
          </ac:spMkLst>
        </pc:spChg>
        <pc:spChg chg="add del mod">
          <ac:chgData name="Stephen Wang" userId="2033283f466edd32" providerId="LiveId" clId="{BD5E1B97-DF7C-4BF8-B4FA-67CB7A0A1E5F}" dt="2019-07-19T10:01:45.978" v="4509"/>
          <ac:spMkLst>
            <pc:docMk/>
            <pc:sldMk cId="3116271137" sldId="308"/>
            <ac:spMk id="16" creationId="{0DB8A51B-134A-42E6-B1EE-32CA18C21279}"/>
          </ac:spMkLst>
        </pc:spChg>
        <pc:spChg chg="add mod">
          <ac:chgData name="Stephen Wang" userId="2033283f466edd32" providerId="LiveId" clId="{BD5E1B97-DF7C-4BF8-B4FA-67CB7A0A1E5F}" dt="2019-07-19T10:10:07.507" v="4612" actId="1076"/>
          <ac:spMkLst>
            <pc:docMk/>
            <pc:sldMk cId="3116271137" sldId="308"/>
            <ac:spMk id="20" creationId="{75DF4DD3-3707-4C58-A3D5-46E2B7D842F9}"/>
          </ac:spMkLst>
        </pc:spChg>
        <pc:spChg chg="add mod">
          <ac:chgData name="Stephen Wang" userId="2033283f466edd32" providerId="LiveId" clId="{BD5E1B97-DF7C-4BF8-B4FA-67CB7A0A1E5F}" dt="2019-07-19T10:12:47.346" v="4669" actId="113"/>
          <ac:spMkLst>
            <pc:docMk/>
            <pc:sldMk cId="3116271137" sldId="308"/>
            <ac:spMk id="21" creationId="{583E1183-44B0-48EE-B1D7-61B173307AF2}"/>
          </ac:spMkLst>
        </pc:spChg>
        <pc:spChg chg="add del mod">
          <ac:chgData name="Stephen Wang" userId="2033283f466edd32" providerId="LiveId" clId="{BD5E1B97-DF7C-4BF8-B4FA-67CB7A0A1E5F}" dt="2019-07-19T10:07:48.407" v="4572"/>
          <ac:spMkLst>
            <pc:docMk/>
            <pc:sldMk cId="3116271137" sldId="308"/>
            <ac:spMk id="22" creationId="{C31E72A4-C764-473C-9D8D-1FC3F7901D68}"/>
          </ac:spMkLst>
        </pc:spChg>
        <pc:spChg chg="add del">
          <ac:chgData name="Stephen Wang" userId="2033283f466edd32" providerId="LiveId" clId="{BD5E1B97-DF7C-4BF8-B4FA-67CB7A0A1E5F}" dt="2019-07-19T10:14:44.589" v="4728"/>
          <ac:spMkLst>
            <pc:docMk/>
            <pc:sldMk cId="3116271137" sldId="308"/>
            <ac:spMk id="25" creationId="{3A86F523-331F-4FA3-92D1-A4CAF210B61D}"/>
          </ac:spMkLst>
        </pc:spChg>
        <pc:picChg chg="add del mod">
          <ac:chgData name="Stephen Wang" userId="2033283f466edd32" providerId="LiveId" clId="{BD5E1B97-DF7C-4BF8-B4FA-67CB7A0A1E5F}" dt="2019-07-19T10:01:40.915" v="4507" actId="478"/>
          <ac:picMkLst>
            <pc:docMk/>
            <pc:sldMk cId="3116271137" sldId="308"/>
            <ac:picMk id="7" creationId="{A1BA9C7B-7AF5-47C0-9902-DA4E4BE52798}"/>
          </ac:picMkLst>
        </pc:picChg>
        <pc:picChg chg="add del mod">
          <ac:chgData name="Stephen Wang" userId="2033283f466edd32" providerId="LiveId" clId="{BD5E1B97-DF7C-4BF8-B4FA-67CB7A0A1E5F}" dt="2019-07-19T10:01:43.543" v="4508"/>
          <ac:picMkLst>
            <pc:docMk/>
            <pc:sldMk cId="3116271137" sldId="308"/>
            <ac:picMk id="12" creationId="{9580EB88-C4AF-4B4D-B68F-3CCC78901EB9}"/>
          </ac:picMkLst>
        </pc:picChg>
        <pc:picChg chg="add del">
          <ac:chgData name="Stephen Wang" userId="2033283f466edd32" providerId="LiveId" clId="{BD5E1B97-DF7C-4BF8-B4FA-67CB7A0A1E5F}" dt="2019-07-19T10:07:46.956" v="4571" actId="478"/>
          <ac:picMkLst>
            <pc:docMk/>
            <pc:sldMk cId="3116271137" sldId="308"/>
            <ac:picMk id="18" creationId="{7C2BF467-8ECC-48EE-AB8C-4B02F3DDD8B9}"/>
          </ac:picMkLst>
        </pc:picChg>
        <pc:picChg chg="add del mod">
          <ac:chgData name="Stephen Wang" userId="2033283f466edd32" providerId="LiveId" clId="{BD5E1B97-DF7C-4BF8-B4FA-67CB7A0A1E5F}" dt="2019-07-19T10:09:35.414" v="4604" actId="478"/>
          <ac:picMkLst>
            <pc:docMk/>
            <pc:sldMk cId="3116271137" sldId="308"/>
            <ac:picMk id="19" creationId="{932CF33E-C4D3-405F-B2C1-392B477E592B}"/>
          </ac:picMkLst>
        </pc:picChg>
        <pc:picChg chg="add mod">
          <ac:chgData name="Stephen Wang" userId="2033283f466edd32" providerId="LiveId" clId="{BD5E1B97-DF7C-4BF8-B4FA-67CB7A0A1E5F}" dt="2019-07-19T10:09:54.763" v="4609" actId="1076"/>
          <ac:picMkLst>
            <pc:docMk/>
            <pc:sldMk cId="3116271137" sldId="308"/>
            <ac:picMk id="23" creationId="{78FA61D3-5F29-40CE-8284-EB7F67EF9576}"/>
          </ac:picMkLst>
        </pc:picChg>
        <pc:picChg chg="add mod">
          <ac:chgData name="Stephen Wang" userId="2033283f466edd32" providerId="LiveId" clId="{BD5E1B97-DF7C-4BF8-B4FA-67CB7A0A1E5F}" dt="2019-07-19T10:10:03.988" v="4611" actId="14100"/>
          <ac:picMkLst>
            <pc:docMk/>
            <pc:sldMk cId="3116271137" sldId="308"/>
            <ac:picMk id="24" creationId="{3C2C6AF8-2B65-41CA-8FB8-86EEFC22B877}"/>
          </ac:picMkLst>
        </pc:picChg>
        <pc:picChg chg="del">
          <ac:chgData name="Stephen Wang" userId="2033283f466edd32" providerId="LiveId" clId="{BD5E1B97-DF7C-4BF8-B4FA-67CB7A0A1E5F}" dt="2019-07-19T09:31:22.257" v="4268" actId="478"/>
          <ac:picMkLst>
            <pc:docMk/>
            <pc:sldMk cId="3116271137" sldId="308"/>
            <ac:picMk id="21508" creationId="{0F76D3A5-0796-4DC7-9B3F-247786529D1F}"/>
          </ac:picMkLst>
        </pc:picChg>
      </pc:sldChg>
      <pc:sldChg chg="addSp delSp modSp add ord">
        <pc:chgData name="Stephen Wang" userId="2033283f466edd32" providerId="LiveId" clId="{BD5E1B97-DF7C-4BF8-B4FA-67CB7A0A1E5F}" dt="2019-07-21T01:40:18.905" v="6067" actId="1076"/>
        <pc:sldMkLst>
          <pc:docMk/>
          <pc:sldMk cId="1580349447" sldId="310"/>
        </pc:sldMkLst>
        <pc:spChg chg="add mod">
          <ac:chgData name="Stephen Wang" userId="2033283f466edd32" providerId="LiveId" clId="{BD5E1B97-DF7C-4BF8-B4FA-67CB7A0A1E5F}" dt="2019-07-21T01:40:18.905" v="6067" actId="1076"/>
          <ac:spMkLst>
            <pc:docMk/>
            <pc:sldMk cId="1580349447" sldId="310"/>
            <ac:spMk id="2" creationId="{9115FAAE-24A2-48EA-9272-3ED23ADB0D1B}"/>
          </ac:spMkLst>
        </pc:spChg>
        <pc:spChg chg="mod">
          <ac:chgData name="Stephen Wang" userId="2033283f466edd32" providerId="LiveId" clId="{BD5E1B97-DF7C-4BF8-B4FA-67CB7A0A1E5F}" dt="2019-07-19T10:53:35.312" v="4986" actId="20577"/>
          <ac:spMkLst>
            <pc:docMk/>
            <pc:sldMk cId="1580349447" sldId="310"/>
            <ac:spMk id="8" creationId="{B5E5C093-48BA-4468-BA13-AF31D0B212E6}"/>
          </ac:spMkLst>
        </pc:spChg>
        <pc:spChg chg="mod">
          <ac:chgData name="Stephen Wang" userId="2033283f466edd32" providerId="LiveId" clId="{BD5E1B97-DF7C-4BF8-B4FA-67CB7A0A1E5F}" dt="2019-07-20T10:25:18.863" v="5945" actId="14100"/>
          <ac:spMkLst>
            <pc:docMk/>
            <pc:sldMk cId="1580349447" sldId="310"/>
            <ac:spMk id="10" creationId="{33E4E6BB-4D22-4A00-AF10-284FFBCA8406}"/>
          </ac:spMkLst>
        </pc:spChg>
        <pc:spChg chg="del">
          <ac:chgData name="Stephen Wang" userId="2033283f466edd32" providerId="LiveId" clId="{BD5E1B97-DF7C-4BF8-B4FA-67CB7A0A1E5F}" dt="2019-07-19T10:00:26.609" v="4493" actId="478"/>
          <ac:spMkLst>
            <pc:docMk/>
            <pc:sldMk cId="1580349447" sldId="310"/>
            <ac:spMk id="13" creationId="{9D615A6A-2814-451D-B494-1FEE638BC165}"/>
          </ac:spMkLst>
        </pc:spChg>
        <pc:picChg chg="mod">
          <ac:chgData name="Stephen Wang" userId="2033283f466edd32" providerId="LiveId" clId="{BD5E1B97-DF7C-4BF8-B4FA-67CB7A0A1E5F}" dt="2019-07-20T10:24:56.212" v="5941" actId="1076"/>
          <ac:picMkLst>
            <pc:docMk/>
            <pc:sldMk cId="1580349447" sldId="310"/>
            <ac:picMk id="7" creationId="{A1BA9C7B-7AF5-47C0-9902-DA4E4BE52798}"/>
          </ac:picMkLst>
        </pc:picChg>
        <pc:picChg chg="del">
          <ac:chgData name="Stephen Wang" userId="2033283f466edd32" providerId="LiveId" clId="{BD5E1B97-DF7C-4BF8-B4FA-67CB7A0A1E5F}" dt="2019-07-19T10:00:26.609" v="4493" actId="478"/>
          <ac:picMkLst>
            <pc:docMk/>
            <pc:sldMk cId="1580349447" sldId="310"/>
            <ac:picMk id="12" creationId="{9580EB88-C4AF-4B4D-B68F-3CCC78901EB9}"/>
          </ac:picMkLst>
        </pc:picChg>
      </pc:sldChg>
      <pc:sldChg chg="addSp delSp modSp add ord modTransition">
        <pc:chgData name="Stephen Wang" userId="2033283f466edd32" providerId="LiveId" clId="{BD5E1B97-DF7C-4BF8-B4FA-67CB7A0A1E5F}" dt="2019-07-25T10:51:54.066" v="6930"/>
        <pc:sldMkLst>
          <pc:docMk/>
          <pc:sldMk cId="2159059287" sldId="311"/>
        </pc:sldMkLst>
        <pc:spChg chg="add del mod">
          <ac:chgData name="Stephen Wang" userId="2033283f466edd32" providerId="LiveId" clId="{BD5E1B97-DF7C-4BF8-B4FA-67CB7A0A1E5F}" dt="2019-07-19T10:02:52.649" v="4518"/>
          <ac:spMkLst>
            <pc:docMk/>
            <pc:sldMk cId="2159059287" sldId="311"/>
            <ac:spMk id="4" creationId="{2A17647D-5B0A-4726-8AD1-AFCEC389CC94}"/>
          </ac:spMkLst>
        </pc:spChg>
        <pc:spChg chg="add del">
          <ac:chgData name="Stephen Wang" userId="2033283f466edd32" providerId="LiveId" clId="{BD5E1B97-DF7C-4BF8-B4FA-67CB7A0A1E5F}" dt="2019-07-19T10:03:28.657" v="4525"/>
          <ac:spMkLst>
            <pc:docMk/>
            <pc:sldMk cId="2159059287" sldId="311"/>
            <ac:spMk id="6" creationId="{A1AFCA6C-B42D-4A32-ADF8-28482B3A3CA2}"/>
          </ac:spMkLst>
        </pc:spChg>
        <pc:spChg chg="mod">
          <ac:chgData name="Stephen Wang" userId="2033283f466edd32" providerId="LiveId" clId="{BD5E1B97-DF7C-4BF8-B4FA-67CB7A0A1E5F}" dt="2019-07-19T10:53:34.880" v="4985" actId="20577"/>
          <ac:spMkLst>
            <pc:docMk/>
            <pc:sldMk cId="2159059287" sldId="311"/>
            <ac:spMk id="8" creationId="{B5E5C093-48BA-4468-BA13-AF31D0B212E6}"/>
          </ac:spMkLst>
        </pc:spChg>
        <pc:spChg chg="mod">
          <ac:chgData name="Stephen Wang" userId="2033283f466edd32" providerId="LiveId" clId="{BD5E1B97-DF7C-4BF8-B4FA-67CB7A0A1E5F}" dt="2019-07-19T10:04:31.392" v="4541" actId="1076"/>
          <ac:spMkLst>
            <pc:docMk/>
            <pc:sldMk cId="2159059287" sldId="311"/>
            <ac:spMk id="13" creationId="{9D615A6A-2814-451D-B494-1FEE638BC165}"/>
          </ac:spMkLst>
        </pc:spChg>
        <pc:spChg chg="mod">
          <ac:chgData name="Stephen Wang" userId="2033283f466edd32" providerId="LiveId" clId="{BD5E1B97-DF7C-4BF8-B4FA-67CB7A0A1E5F}" dt="2019-07-19T10:04:37.399" v="4542" actId="1076"/>
          <ac:spMkLst>
            <pc:docMk/>
            <pc:sldMk cId="2159059287" sldId="311"/>
            <ac:spMk id="20" creationId="{75DF4DD3-3707-4C58-A3D5-46E2B7D842F9}"/>
          </ac:spMkLst>
        </pc:spChg>
        <pc:spChg chg="mod">
          <ac:chgData name="Stephen Wang" userId="2033283f466edd32" providerId="LiveId" clId="{BD5E1B97-DF7C-4BF8-B4FA-67CB7A0A1E5F}" dt="2019-07-19T10:11:27.150" v="4662" actId="1076"/>
          <ac:spMkLst>
            <pc:docMk/>
            <pc:sldMk cId="2159059287" sldId="311"/>
            <ac:spMk id="21" creationId="{583E1183-44B0-48EE-B1D7-61B173307AF2}"/>
          </ac:spMkLst>
        </pc:spChg>
        <pc:picChg chg="add mod">
          <ac:chgData name="Stephen Wang" userId="2033283f466edd32" providerId="LiveId" clId="{BD5E1B97-DF7C-4BF8-B4FA-67CB7A0A1E5F}" dt="2019-07-19T10:04:31.392" v="4541" actId="1076"/>
          <ac:picMkLst>
            <pc:docMk/>
            <pc:sldMk cId="2159059287" sldId="311"/>
            <ac:picMk id="5" creationId="{C41F58C9-3C47-46E5-8A0E-5245AA7191A9}"/>
          </ac:picMkLst>
        </pc:picChg>
        <pc:picChg chg="del">
          <ac:chgData name="Stephen Wang" userId="2033283f466edd32" providerId="LiveId" clId="{BD5E1B97-DF7C-4BF8-B4FA-67CB7A0A1E5F}" dt="2019-07-19T10:02:50.906" v="4517" actId="478"/>
          <ac:picMkLst>
            <pc:docMk/>
            <pc:sldMk cId="2159059287" sldId="311"/>
            <ac:picMk id="18" creationId="{7C2BF467-8ECC-48EE-AB8C-4B02F3DDD8B9}"/>
          </ac:picMkLst>
        </pc:picChg>
        <pc:picChg chg="mod">
          <ac:chgData name="Stephen Wang" userId="2033283f466edd32" providerId="LiveId" clId="{BD5E1B97-DF7C-4BF8-B4FA-67CB7A0A1E5F}" dt="2019-07-19T10:04:37.399" v="4542" actId="1076"/>
          <ac:picMkLst>
            <pc:docMk/>
            <pc:sldMk cId="2159059287" sldId="311"/>
            <ac:picMk id="19" creationId="{932CF33E-C4D3-405F-B2C1-392B477E592B}"/>
          </ac:picMkLst>
        </pc:picChg>
      </pc:sldChg>
      <pc:sldChg chg="modSp add ord">
        <pc:chgData name="Stephen Wang" userId="2033283f466edd32" providerId="LiveId" clId="{BD5E1B97-DF7C-4BF8-B4FA-67CB7A0A1E5F}" dt="2019-07-19T10:53:38.224" v="4989" actId="20577"/>
        <pc:sldMkLst>
          <pc:docMk/>
          <pc:sldMk cId="2669166681" sldId="312"/>
        </pc:sldMkLst>
        <pc:spChg chg="mod">
          <ac:chgData name="Stephen Wang" userId="2033283f466edd32" providerId="LiveId" clId="{BD5E1B97-DF7C-4BF8-B4FA-67CB7A0A1E5F}" dt="2019-07-19T10:53:38.224" v="4989" actId="20577"/>
          <ac:spMkLst>
            <pc:docMk/>
            <pc:sldMk cId="2669166681" sldId="312"/>
            <ac:spMk id="4" creationId="{69C51D9E-F792-4069-A1B7-56FDA6317FEE}"/>
          </ac:spMkLst>
        </pc:spChg>
      </pc:sldChg>
      <pc:sldChg chg="modSp add">
        <pc:chgData name="Stephen Wang" userId="2033283f466edd32" providerId="LiveId" clId="{BD5E1B97-DF7C-4BF8-B4FA-67CB7A0A1E5F}" dt="2019-07-19T10:53:33.929" v="4983" actId="20577"/>
        <pc:sldMkLst>
          <pc:docMk/>
          <pc:sldMk cId="3683946774" sldId="313"/>
        </pc:sldMkLst>
        <pc:spChg chg="mod">
          <ac:chgData name="Stephen Wang" userId="2033283f466edd32" providerId="LiveId" clId="{BD5E1B97-DF7C-4BF8-B4FA-67CB7A0A1E5F}" dt="2019-07-19T10:53:33.929" v="4983" actId="20577"/>
          <ac:spMkLst>
            <pc:docMk/>
            <pc:sldMk cId="3683946774" sldId="313"/>
            <ac:spMk id="4" creationId="{69C51D9E-F792-4069-A1B7-56FDA6317FEE}"/>
          </ac:spMkLst>
        </pc:spChg>
      </pc:sldChg>
      <pc:sldChg chg="addSp delSp modSp add">
        <pc:chgData name="Stephen Wang" userId="2033283f466edd32" providerId="LiveId" clId="{BD5E1B97-DF7C-4BF8-B4FA-67CB7A0A1E5F}" dt="2019-07-19T10:53:33.691" v="4982" actId="20577"/>
        <pc:sldMkLst>
          <pc:docMk/>
          <pc:sldMk cId="2357197804" sldId="314"/>
        </pc:sldMkLst>
        <pc:spChg chg="mod">
          <ac:chgData name="Stephen Wang" userId="2033283f466edd32" providerId="LiveId" clId="{BD5E1B97-DF7C-4BF8-B4FA-67CB7A0A1E5F}" dt="2019-07-19T10:38:28.782" v="4887" actId="1076"/>
          <ac:spMkLst>
            <pc:docMk/>
            <pc:sldMk cId="2357197804" sldId="314"/>
            <ac:spMk id="2" creationId="{9115FAAE-24A2-48EA-9272-3ED23ADB0D1B}"/>
          </ac:spMkLst>
        </pc:spChg>
        <pc:spChg chg="add del mod">
          <ac:chgData name="Stephen Wang" userId="2033283f466edd32" providerId="LiveId" clId="{BD5E1B97-DF7C-4BF8-B4FA-67CB7A0A1E5F}" dt="2019-07-19T10:34:21.980" v="4853" actId="478"/>
          <ac:spMkLst>
            <pc:docMk/>
            <pc:sldMk cId="2357197804" sldId="314"/>
            <ac:spMk id="5" creationId="{82D4DAD9-C6DD-4213-8671-0C3D18818323}"/>
          </ac:spMkLst>
        </pc:spChg>
        <pc:spChg chg="mod">
          <ac:chgData name="Stephen Wang" userId="2033283f466edd32" providerId="LiveId" clId="{BD5E1B97-DF7C-4BF8-B4FA-67CB7A0A1E5F}" dt="2019-07-19T10:53:33.691" v="4982" actId="20577"/>
          <ac:spMkLst>
            <pc:docMk/>
            <pc:sldMk cId="2357197804" sldId="314"/>
            <ac:spMk id="8" creationId="{B5E5C093-48BA-4468-BA13-AF31D0B212E6}"/>
          </ac:spMkLst>
        </pc:spChg>
        <pc:spChg chg="add del mod">
          <ac:chgData name="Stephen Wang" userId="2033283f466edd32" providerId="LiveId" clId="{BD5E1B97-DF7C-4BF8-B4FA-67CB7A0A1E5F}" dt="2019-07-19T10:38:51.239" v="4889"/>
          <ac:spMkLst>
            <pc:docMk/>
            <pc:sldMk cId="2357197804" sldId="314"/>
            <ac:spMk id="9" creationId="{DFB9087C-513B-45DD-AC25-ABBEE24DADB4}"/>
          </ac:spMkLst>
        </pc:spChg>
        <pc:spChg chg="del">
          <ac:chgData name="Stephen Wang" userId="2033283f466edd32" providerId="LiveId" clId="{BD5E1B97-DF7C-4BF8-B4FA-67CB7A0A1E5F}" dt="2019-07-19T10:34:23.429" v="4854" actId="478"/>
          <ac:spMkLst>
            <pc:docMk/>
            <pc:sldMk cId="2357197804" sldId="314"/>
            <ac:spMk id="10" creationId="{33E4E6BB-4D22-4A00-AF10-284FFBCA8406}"/>
          </ac:spMkLst>
        </pc:spChg>
        <pc:spChg chg="add del">
          <ac:chgData name="Stephen Wang" userId="2033283f466edd32" providerId="LiveId" clId="{BD5E1B97-DF7C-4BF8-B4FA-67CB7A0A1E5F}" dt="2019-07-19T10:35:40.444" v="4871"/>
          <ac:spMkLst>
            <pc:docMk/>
            <pc:sldMk cId="2357197804" sldId="314"/>
            <ac:spMk id="11" creationId="{5242D879-973C-408F-8A1B-24096811E336}"/>
          </ac:spMkLst>
        </pc:spChg>
        <pc:spChg chg="add del mod">
          <ac:chgData name="Stephen Wang" userId="2033283f466edd32" providerId="LiveId" clId="{BD5E1B97-DF7C-4BF8-B4FA-67CB7A0A1E5F}" dt="2019-07-19T10:39:50.941" v="4891"/>
          <ac:spMkLst>
            <pc:docMk/>
            <pc:sldMk cId="2357197804" sldId="314"/>
            <ac:spMk id="12" creationId="{48689395-38C0-47D1-8CA4-86DFE4FD4F5D}"/>
          </ac:spMkLst>
        </pc:spChg>
        <pc:picChg chg="add del">
          <ac:chgData name="Stephen Wang" userId="2033283f466edd32" providerId="LiveId" clId="{BD5E1B97-DF7C-4BF8-B4FA-67CB7A0A1E5F}" dt="2019-07-19T10:34:24.809" v="4855" actId="478"/>
          <ac:picMkLst>
            <pc:docMk/>
            <pc:sldMk cId="2357197804" sldId="314"/>
            <ac:picMk id="7" creationId="{A1BA9C7B-7AF5-47C0-9902-DA4E4BE52798}"/>
          </ac:picMkLst>
        </pc:picChg>
        <pc:picChg chg="add del">
          <ac:chgData name="Stephen Wang" userId="2033283f466edd32" providerId="LiveId" clId="{BD5E1B97-DF7C-4BF8-B4FA-67CB7A0A1E5F}" dt="2019-07-19T10:39:12.178" v="4890" actId="478"/>
          <ac:picMkLst>
            <pc:docMk/>
            <pc:sldMk cId="2357197804" sldId="314"/>
            <ac:picMk id="28675" creationId="{F630B4BA-D2DA-44DE-9560-21C06FCD99EE}"/>
          </ac:picMkLst>
        </pc:picChg>
        <pc:picChg chg="add">
          <ac:chgData name="Stephen Wang" userId="2033283f466edd32" providerId="LiveId" clId="{BD5E1B97-DF7C-4BF8-B4FA-67CB7A0A1E5F}" dt="2019-07-19T10:39:50.941" v="4891"/>
          <ac:picMkLst>
            <pc:docMk/>
            <pc:sldMk cId="2357197804" sldId="314"/>
            <ac:picMk id="28677" creationId="{712BB8C9-EA4A-4BBC-9357-86872F6ECBE7}"/>
          </ac:picMkLst>
        </pc:picChg>
      </pc:sldChg>
      <pc:sldChg chg="addSp delSp modSp add">
        <pc:chgData name="Stephen Wang" userId="2033283f466edd32" providerId="LiveId" clId="{BD5E1B97-DF7C-4BF8-B4FA-67CB7A0A1E5F}" dt="2019-07-21T01:40:41.284" v="6069" actId="14100"/>
        <pc:sldMkLst>
          <pc:docMk/>
          <pc:sldMk cId="696960905" sldId="315"/>
        </pc:sldMkLst>
        <pc:spChg chg="del">
          <ac:chgData name="Stephen Wang" userId="2033283f466edd32" providerId="LiveId" clId="{BD5E1B97-DF7C-4BF8-B4FA-67CB7A0A1E5F}" dt="2019-07-19T10:44:39.522" v="4919" actId="478"/>
          <ac:spMkLst>
            <pc:docMk/>
            <pc:sldMk cId="696960905" sldId="315"/>
            <ac:spMk id="2" creationId="{9115FAAE-24A2-48EA-9272-3ED23ADB0D1B}"/>
          </ac:spMkLst>
        </pc:spChg>
        <pc:spChg chg="add del mod">
          <ac:chgData name="Stephen Wang" userId="2033283f466edd32" providerId="LiveId" clId="{BD5E1B97-DF7C-4BF8-B4FA-67CB7A0A1E5F}" dt="2019-07-19T10:44:20.564" v="4916"/>
          <ac:spMkLst>
            <pc:docMk/>
            <pc:sldMk cId="696960905" sldId="315"/>
            <ac:spMk id="4" creationId="{64AAD3A9-2CBC-468E-8C9A-534B5584950F}"/>
          </ac:spMkLst>
        </pc:spChg>
        <pc:spChg chg="add del mod">
          <ac:chgData name="Stephen Wang" userId="2033283f466edd32" providerId="LiveId" clId="{BD5E1B97-DF7C-4BF8-B4FA-67CB7A0A1E5F}" dt="2019-07-19T10:47:29.958" v="4933" actId="1076"/>
          <ac:spMkLst>
            <pc:docMk/>
            <pc:sldMk cId="696960905" sldId="315"/>
            <ac:spMk id="7" creationId="{8E0847B9-17BF-4FF1-8423-3BF0402EDD53}"/>
          </ac:spMkLst>
        </pc:spChg>
        <pc:spChg chg="mod">
          <ac:chgData name="Stephen Wang" userId="2033283f466edd32" providerId="LiveId" clId="{BD5E1B97-DF7C-4BF8-B4FA-67CB7A0A1E5F}" dt="2019-07-19T10:53:33.338" v="4981" actId="20577"/>
          <ac:spMkLst>
            <pc:docMk/>
            <pc:sldMk cId="696960905" sldId="315"/>
            <ac:spMk id="8" creationId="{B5E5C093-48BA-4468-BA13-AF31D0B212E6}"/>
          </ac:spMkLst>
        </pc:spChg>
        <pc:spChg chg="add mod">
          <ac:chgData name="Stephen Wang" userId="2033283f466edd32" providerId="LiveId" clId="{BD5E1B97-DF7C-4BF8-B4FA-67CB7A0A1E5F}" dt="2019-07-19T10:44:33.916" v="4918" actId="1076"/>
          <ac:spMkLst>
            <pc:docMk/>
            <pc:sldMk cId="696960905" sldId="315"/>
            <ac:spMk id="9" creationId="{00A6465C-3BB7-4D7E-A409-DADFF670CBA0}"/>
          </ac:spMkLst>
        </pc:spChg>
        <pc:spChg chg="add del">
          <ac:chgData name="Stephen Wang" userId="2033283f466edd32" providerId="LiveId" clId="{BD5E1B97-DF7C-4BF8-B4FA-67CB7A0A1E5F}" dt="2019-07-19T10:46:37.102" v="4921"/>
          <ac:spMkLst>
            <pc:docMk/>
            <pc:sldMk cId="696960905" sldId="315"/>
            <ac:spMk id="10" creationId="{6A7971D9-9C42-4C33-97A7-D690FF139D99}"/>
          </ac:spMkLst>
        </pc:spChg>
        <pc:spChg chg="add mod">
          <ac:chgData name="Stephen Wang" userId="2033283f466edd32" providerId="LiveId" clId="{BD5E1B97-DF7C-4BF8-B4FA-67CB7A0A1E5F}" dt="2019-07-21T01:40:41.284" v="6069" actId="14100"/>
          <ac:spMkLst>
            <pc:docMk/>
            <pc:sldMk cId="696960905" sldId="315"/>
            <ac:spMk id="12" creationId="{5D42D8BB-81F1-40C7-8D52-CE646C438315}"/>
          </ac:spMkLst>
        </pc:spChg>
        <pc:picChg chg="add mod">
          <ac:chgData name="Stephen Wang" userId="2033283f466edd32" providerId="LiveId" clId="{BD5E1B97-DF7C-4BF8-B4FA-67CB7A0A1E5F}" dt="2019-07-19T10:44:20.564" v="4916"/>
          <ac:picMkLst>
            <pc:docMk/>
            <pc:sldMk cId="696960905" sldId="315"/>
            <ac:picMk id="5" creationId="{516496EC-65D4-4A87-A729-391540455989}"/>
          </ac:picMkLst>
        </pc:picChg>
        <pc:picChg chg="del">
          <ac:chgData name="Stephen Wang" userId="2033283f466edd32" providerId="LiveId" clId="{BD5E1B97-DF7C-4BF8-B4FA-67CB7A0A1E5F}" dt="2019-07-19T10:43:36.851" v="4915" actId="478"/>
          <ac:picMkLst>
            <pc:docMk/>
            <pc:sldMk cId="696960905" sldId="315"/>
            <ac:picMk id="28677" creationId="{712BB8C9-EA4A-4BBC-9357-86872F6ECBE7}"/>
          </ac:picMkLst>
        </pc:picChg>
      </pc:sldChg>
      <pc:sldChg chg="addSp delSp modSp add modTransition">
        <pc:chgData name="Stephen Wang" userId="2033283f466edd32" providerId="LiveId" clId="{BD5E1B97-DF7C-4BF8-B4FA-67CB7A0A1E5F}" dt="2019-07-25T10:52:13.665" v="6931"/>
        <pc:sldMkLst>
          <pc:docMk/>
          <pc:sldMk cId="501599255" sldId="316"/>
        </pc:sldMkLst>
        <pc:spChg chg="add del">
          <ac:chgData name="Stephen Wang" userId="2033283f466edd32" providerId="LiveId" clId="{BD5E1B97-DF7C-4BF8-B4FA-67CB7A0A1E5F}" dt="2019-07-19T10:49:17.329" v="4941"/>
          <ac:spMkLst>
            <pc:docMk/>
            <pc:sldMk cId="501599255" sldId="316"/>
            <ac:spMk id="2" creationId="{E6096B72-9398-4DA0-88A5-201F1F1DCA35}"/>
          </ac:spMkLst>
        </pc:spChg>
        <pc:spChg chg="mod">
          <ac:chgData name="Stephen Wang" userId="2033283f466edd32" providerId="LiveId" clId="{BD5E1B97-DF7C-4BF8-B4FA-67CB7A0A1E5F}" dt="2019-07-19T11:13:41.967" v="5035" actId="1076"/>
          <ac:spMkLst>
            <pc:docMk/>
            <pc:sldMk cId="501599255" sldId="316"/>
            <ac:spMk id="7" creationId="{8E0847B9-17BF-4FF1-8423-3BF0402EDD53}"/>
          </ac:spMkLst>
        </pc:spChg>
        <pc:spChg chg="mod">
          <ac:chgData name="Stephen Wang" userId="2033283f466edd32" providerId="LiveId" clId="{BD5E1B97-DF7C-4BF8-B4FA-67CB7A0A1E5F}" dt="2019-07-19T10:54:46.943" v="4995" actId="14100"/>
          <ac:spMkLst>
            <pc:docMk/>
            <pc:sldMk cId="501599255" sldId="316"/>
            <ac:spMk id="12" creationId="{5D42D8BB-81F1-40C7-8D52-CE646C438315}"/>
          </ac:spMkLst>
        </pc:spChg>
      </pc:sldChg>
      <pc:sldChg chg="addSp delSp modSp add modTransition">
        <pc:chgData name="Stephen Wang" userId="2033283f466edd32" providerId="LiveId" clId="{BD5E1B97-DF7C-4BF8-B4FA-67CB7A0A1E5F}" dt="2019-07-25T10:52:13.665" v="6931"/>
        <pc:sldMkLst>
          <pc:docMk/>
          <pc:sldMk cId="1667660655" sldId="317"/>
        </pc:sldMkLst>
        <pc:spChg chg="add del mod">
          <ac:chgData name="Stephen Wang" userId="2033283f466edd32" providerId="LiveId" clId="{BD5E1B97-DF7C-4BF8-B4FA-67CB7A0A1E5F}" dt="2019-07-19T11:02:34.448" v="4998"/>
          <ac:spMkLst>
            <pc:docMk/>
            <pc:sldMk cId="1667660655" sldId="317"/>
            <ac:spMk id="4" creationId="{53B6079A-55C5-4592-A23C-841955607E86}"/>
          </ac:spMkLst>
        </pc:spChg>
        <pc:spChg chg="mod">
          <ac:chgData name="Stephen Wang" userId="2033283f466edd32" providerId="LiveId" clId="{BD5E1B97-DF7C-4BF8-B4FA-67CB7A0A1E5F}" dt="2019-07-19T11:51:06.818" v="5579" actId="1076"/>
          <ac:spMkLst>
            <pc:docMk/>
            <pc:sldMk cId="1667660655" sldId="317"/>
            <ac:spMk id="7" creationId="{8E0847B9-17BF-4FF1-8423-3BF0402EDD53}"/>
          </ac:spMkLst>
        </pc:spChg>
        <pc:spChg chg="add del mod">
          <ac:chgData name="Stephen Wang" userId="2033283f466edd32" providerId="LiveId" clId="{BD5E1B97-DF7C-4BF8-B4FA-67CB7A0A1E5F}" dt="2019-07-19T11:54:47.502" v="5658" actId="20577"/>
          <ac:spMkLst>
            <pc:docMk/>
            <pc:sldMk cId="1667660655" sldId="317"/>
            <ac:spMk id="9" creationId="{00A6465C-3BB7-4D7E-A409-DADFF670CBA0}"/>
          </ac:spMkLst>
        </pc:spChg>
        <pc:spChg chg="add del mod">
          <ac:chgData name="Stephen Wang" userId="2033283f466edd32" providerId="LiveId" clId="{BD5E1B97-DF7C-4BF8-B4FA-67CB7A0A1E5F}" dt="2019-07-19T11:03:42.204" v="5011" actId="478"/>
          <ac:spMkLst>
            <pc:docMk/>
            <pc:sldMk cId="1667660655" sldId="317"/>
            <ac:spMk id="11" creationId="{FAB4445A-DB45-442E-A4F6-5337F7492F6C}"/>
          </ac:spMkLst>
        </pc:spChg>
        <pc:spChg chg="del">
          <ac:chgData name="Stephen Wang" userId="2033283f466edd32" providerId="LiveId" clId="{BD5E1B97-DF7C-4BF8-B4FA-67CB7A0A1E5F}" dt="2019-07-19T11:02:37.335" v="4999"/>
          <ac:spMkLst>
            <pc:docMk/>
            <pc:sldMk cId="1667660655" sldId="317"/>
            <ac:spMk id="12" creationId="{5D42D8BB-81F1-40C7-8D52-CE646C438315}"/>
          </ac:spMkLst>
        </pc:spChg>
        <pc:spChg chg="add del">
          <ac:chgData name="Stephen Wang" userId="2033283f466edd32" providerId="LiveId" clId="{BD5E1B97-DF7C-4BF8-B4FA-67CB7A0A1E5F}" dt="2019-07-19T11:03:39.819" v="5010" actId="478"/>
          <ac:spMkLst>
            <pc:docMk/>
            <pc:sldMk cId="1667660655" sldId="317"/>
            <ac:spMk id="13" creationId="{14AB5AE9-A7F6-4EC4-80E7-26EA2BBA02AB}"/>
          </ac:spMkLst>
        </pc:spChg>
        <pc:spChg chg="add del">
          <ac:chgData name="Stephen Wang" userId="2033283f466edd32" providerId="LiveId" clId="{BD5E1B97-DF7C-4BF8-B4FA-67CB7A0A1E5F}" dt="2019-07-19T11:11:49.046" v="5023"/>
          <ac:spMkLst>
            <pc:docMk/>
            <pc:sldMk cId="1667660655" sldId="317"/>
            <ac:spMk id="14" creationId="{F6140C47-2407-4B28-95C0-65D651DD7DE4}"/>
          </ac:spMkLst>
        </pc:spChg>
        <pc:spChg chg="add del mod">
          <ac:chgData name="Stephen Wang" userId="2033283f466edd32" providerId="LiveId" clId="{BD5E1B97-DF7C-4BF8-B4FA-67CB7A0A1E5F}" dt="2019-07-19T11:49:32.128" v="5508" actId="478"/>
          <ac:spMkLst>
            <pc:docMk/>
            <pc:sldMk cId="1667660655" sldId="317"/>
            <ac:spMk id="15" creationId="{25DDAD33-3DE1-48C4-AC46-88AFA334A3CC}"/>
          </ac:spMkLst>
        </pc:spChg>
        <pc:picChg chg="del">
          <ac:chgData name="Stephen Wang" userId="2033283f466edd32" providerId="LiveId" clId="{BD5E1B97-DF7C-4BF8-B4FA-67CB7A0A1E5F}" dt="2019-07-19T11:02:33.016" v="4997" actId="478"/>
          <ac:picMkLst>
            <pc:docMk/>
            <pc:sldMk cId="1667660655" sldId="317"/>
            <ac:picMk id="5" creationId="{516496EC-65D4-4A87-A729-391540455989}"/>
          </ac:picMkLst>
        </pc:picChg>
        <pc:picChg chg="add mod">
          <ac:chgData name="Stephen Wang" userId="2033283f466edd32" providerId="LiveId" clId="{BD5E1B97-DF7C-4BF8-B4FA-67CB7A0A1E5F}" dt="2019-07-19T11:51:06.818" v="5579" actId="1076"/>
          <ac:picMkLst>
            <pc:docMk/>
            <pc:sldMk cId="1667660655" sldId="317"/>
            <ac:picMk id="6" creationId="{20BE3B33-5B5A-49B1-BEE8-B305204AF158}"/>
          </ac:picMkLst>
        </pc:picChg>
        <pc:picChg chg="add del mod">
          <ac:chgData name="Stephen Wang" userId="2033283f466edd32" providerId="LiveId" clId="{BD5E1B97-DF7C-4BF8-B4FA-67CB7A0A1E5F}" dt="2019-07-19T11:50:29.446" v="5568" actId="478"/>
          <ac:picMkLst>
            <pc:docMk/>
            <pc:sldMk cId="1667660655" sldId="317"/>
            <ac:picMk id="10" creationId="{213DF424-85D7-4064-A921-2832631F4F98}"/>
          </ac:picMkLst>
        </pc:picChg>
      </pc:sldChg>
      <pc:sldChg chg="add">
        <pc:chgData name="Stephen Wang" userId="2033283f466edd32" providerId="LiveId" clId="{BD5E1B97-DF7C-4BF8-B4FA-67CB7A0A1E5F}" dt="2019-07-21T02:23:27.561" v="6635"/>
        <pc:sldMkLst>
          <pc:docMk/>
          <pc:sldMk cId="1013563051" sldId="318"/>
        </pc:sldMkLst>
      </pc:sldChg>
      <pc:sldChg chg="add">
        <pc:chgData name="Stephen Wang" userId="2033283f466edd32" providerId="LiveId" clId="{BD5E1B97-DF7C-4BF8-B4FA-67CB7A0A1E5F}" dt="2019-07-21T02:23:27.561" v="6635"/>
        <pc:sldMkLst>
          <pc:docMk/>
          <pc:sldMk cId="4183386789" sldId="319"/>
        </pc:sldMkLst>
      </pc:sldChg>
      <pc:sldChg chg="add modTransition">
        <pc:chgData name="Stephen Wang" userId="2033283f466edd32" providerId="LiveId" clId="{BD5E1B97-DF7C-4BF8-B4FA-67CB7A0A1E5F}" dt="2019-07-25T10:52:34.712" v="6932"/>
        <pc:sldMkLst>
          <pc:docMk/>
          <pc:sldMk cId="2154086380" sldId="320"/>
        </pc:sldMkLst>
      </pc:sldChg>
      <pc:sldChg chg="modSp add">
        <pc:chgData name="Stephen Wang" userId="2033283f466edd32" providerId="LiveId" clId="{BD5E1B97-DF7C-4BF8-B4FA-67CB7A0A1E5F}" dt="2019-07-19T11:44:04.033" v="5417" actId="20577"/>
        <pc:sldMkLst>
          <pc:docMk/>
          <pc:sldMk cId="3120866675" sldId="321"/>
        </pc:sldMkLst>
        <pc:spChg chg="mod">
          <ac:chgData name="Stephen Wang" userId="2033283f466edd32" providerId="LiveId" clId="{BD5E1B97-DF7C-4BF8-B4FA-67CB7A0A1E5F}" dt="2019-07-19T11:44:04.033" v="5417" actId="20577"/>
          <ac:spMkLst>
            <pc:docMk/>
            <pc:sldMk cId="3120866675" sldId="321"/>
            <ac:spMk id="4" creationId="{69C51D9E-F792-4069-A1B7-56FDA6317FEE}"/>
          </ac:spMkLst>
        </pc:spChg>
      </pc:sldChg>
      <pc:sldChg chg="addSp delSp modSp add modTransition">
        <pc:chgData name="Stephen Wang" userId="2033283f466edd32" providerId="LiveId" clId="{BD5E1B97-DF7C-4BF8-B4FA-67CB7A0A1E5F}" dt="2019-07-25T10:52:13.665" v="6931"/>
        <pc:sldMkLst>
          <pc:docMk/>
          <pc:sldMk cId="1843141139" sldId="322"/>
        </pc:sldMkLst>
        <pc:spChg chg="add del mod">
          <ac:chgData name="Stephen Wang" userId="2033283f466edd32" providerId="LiveId" clId="{BD5E1B97-DF7C-4BF8-B4FA-67CB7A0A1E5F}" dt="2019-07-19T11:51:21.518" v="5581" actId="478"/>
          <ac:spMkLst>
            <pc:docMk/>
            <pc:sldMk cId="1843141139" sldId="322"/>
            <ac:spMk id="5" creationId="{AA301CD5-1366-4C46-A22E-618B28076649}"/>
          </ac:spMkLst>
        </pc:spChg>
        <pc:spChg chg="mod">
          <ac:chgData name="Stephen Wang" userId="2033283f466edd32" providerId="LiveId" clId="{BD5E1B97-DF7C-4BF8-B4FA-67CB7A0A1E5F}" dt="2019-07-19T11:53:37.292" v="5605" actId="1076"/>
          <ac:spMkLst>
            <pc:docMk/>
            <pc:sldMk cId="1843141139" sldId="322"/>
            <ac:spMk id="7" creationId="{8E0847B9-17BF-4FF1-8423-3BF0402EDD53}"/>
          </ac:spMkLst>
        </pc:spChg>
        <pc:spChg chg="mod">
          <ac:chgData name="Stephen Wang" userId="2033283f466edd32" providerId="LiveId" clId="{BD5E1B97-DF7C-4BF8-B4FA-67CB7A0A1E5F}" dt="2019-07-19T11:54:32.869" v="5633" actId="20577"/>
          <ac:spMkLst>
            <pc:docMk/>
            <pc:sldMk cId="1843141139" sldId="322"/>
            <ac:spMk id="9" creationId="{00A6465C-3BB7-4D7E-A409-DADFF670CBA0}"/>
          </ac:spMkLst>
        </pc:spChg>
        <pc:spChg chg="add del mod">
          <ac:chgData name="Stephen Wang" userId="2033283f466edd32" providerId="LiveId" clId="{BD5E1B97-DF7C-4BF8-B4FA-67CB7A0A1E5F}" dt="2019-07-19T11:51:27.621" v="5583" actId="478"/>
          <ac:spMkLst>
            <pc:docMk/>
            <pc:sldMk cId="1843141139" sldId="322"/>
            <ac:spMk id="11" creationId="{3FCB1F5B-D732-4061-92EC-A82D03A78976}"/>
          </ac:spMkLst>
        </pc:spChg>
        <pc:spChg chg="add del mod">
          <ac:chgData name="Stephen Wang" userId="2033283f466edd32" providerId="LiveId" clId="{BD5E1B97-DF7C-4BF8-B4FA-67CB7A0A1E5F}" dt="2019-07-19T11:51:57.995" v="5585"/>
          <ac:spMkLst>
            <pc:docMk/>
            <pc:sldMk cId="1843141139" sldId="322"/>
            <ac:spMk id="13" creationId="{03C08649-D3BB-45E6-B185-66DBB7910C68}"/>
          </ac:spMkLst>
        </pc:spChg>
        <pc:spChg chg="add mod">
          <ac:chgData name="Stephen Wang" userId="2033283f466edd32" providerId="LiveId" clId="{BD5E1B97-DF7C-4BF8-B4FA-67CB7A0A1E5F}" dt="2019-07-19T11:54:24.460" v="5619" actId="20577"/>
          <ac:spMkLst>
            <pc:docMk/>
            <pc:sldMk cId="1843141139" sldId="322"/>
            <ac:spMk id="17" creationId="{B4B0AC1D-43EE-4306-8380-7974672A7BDE}"/>
          </ac:spMkLst>
        </pc:spChg>
        <pc:spChg chg="add mod">
          <ac:chgData name="Stephen Wang" userId="2033283f466edd32" providerId="LiveId" clId="{BD5E1B97-DF7C-4BF8-B4FA-67CB7A0A1E5F}" dt="2019-07-19T11:53:22.949" v="5603" actId="1076"/>
          <ac:spMkLst>
            <pc:docMk/>
            <pc:sldMk cId="1843141139" sldId="322"/>
            <ac:spMk id="18" creationId="{81842FB9-9057-4CE0-8D68-442BBB8F3A06}"/>
          </ac:spMkLst>
        </pc:spChg>
        <pc:picChg chg="add mod">
          <ac:chgData name="Stephen Wang" userId="2033283f466edd32" providerId="LiveId" clId="{BD5E1B97-DF7C-4BF8-B4FA-67CB7A0A1E5F}" dt="2019-07-19T11:53:46.157" v="5607" actId="1076"/>
          <ac:picMkLst>
            <pc:docMk/>
            <pc:sldMk cId="1843141139" sldId="322"/>
            <ac:picMk id="2" creationId="{87A549A7-4036-418B-AC37-DB1A972D8E59}"/>
          </ac:picMkLst>
        </pc:picChg>
        <pc:picChg chg="add del">
          <ac:chgData name="Stephen Wang" userId="2033283f466edd32" providerId="LiveId" clId="{BD5E1B97-DF7C-4BF8-B4FA-67CB7A0A1E5F}" dt="2019-07-19T11:51:27.621" v="5583" actId="478"/>
          <ac:picMkLst>
            <pc:docMk/>
            <pc:sldMk cId="1843141139" sldId="322"/>
            <ac:picMk id="6" creationId="{20BE3B33-5B5A-49B1-BEE8-B305204AF158}"/>
          </ac:picMkLst>
        </pc:picChg>
        <pc:picChg chg="del">
          <ac:chgData name="Stephen Wang" userId="2033283f466edd32" providerId="LiveId" clId="{BD5E1B97-DF7C-4BF8-B4FA-67CB7A0A1E5F}" dt="2019-07-19T11:46:47.402" v="5435" actId="478"/>
          <ac:picMkLst>
            <pc:docMk/>
            <pc:sldMk cId="1843141139" sldId="322"/>
            <ac:picMk id="10" creationId="{213DF424-85D7-4064-A921-2832631F4F98}"/>
          </ac:picMkLst>
        </pc:picChg>
        <pc:picChg chg="add mod">
          <ac:chgData name="Stephen Wang" userId="2033283f466edd32" providerId="LiveId" clId="{BD5E1B97-DF7C-4BF8-B4FA-67CB7A0A1E5F}" dt="2019-07-19T11:53:22.949" v="5603" actId="1076"/>
          <ac:picMkLst>
            <pc:docMk/>
            <pc:sldMk cId="1843141139" sldId="322"/>
            <ac:picMk id="16" creationId="{6679B0F5-2B17-42CC-A44E-C23D4E0FF985}"/>
          </ac:picMkLst>
        </pc:picChg>
      </pc:sldChg>
      <pc:sldChg chg="add modTransition">
        <pc:chgData name="Stephen Wang" userId="2033283f466edd32" providerId="LiveId" clId="{BD5E1B97-DF7C-4BF8-B4FA-67CB7A0A1E5F}" dt="2019-07-25T10:52:34.712" v="6932"/>
        <pc:sldMkLst>
          <pc:docMk/>
          <pc:sldMk cId="1706700950" sldId="323"/>
        </pc:sldMkLst>
      </pc:sldChg>
      <pc:sldChg chg="addSp delSp modSp ord">
        <pc:chgData name="Stephen Wang" userId="2033283f466edd32" providerId="LiveId" clId="{BD5E1B97-DF7C-4BF8-B4FA-67CB7A0A1E5F}" dt="2019-07-21T01:54:03.939" v="6259" actId="1076"/>
        <pc:sldMkLst>
          <pc:docMk/>
          <pc:sldMk cId="1814937992" sldId="325"/>
        </pc:sldMkLst>
        <pc:spChg chg="add del mod">
          <ac:chgData name="Stephen Wang" userId="2033283f466edd32" providerId="LiveId" clId="{BD5E1B97-DF7C-4BF8-B4FA-67CB7A0A1E5F}" dt="2019-07-21T01:53:13.911" v="6223" actId="478"/>
          <ac:spMkLst>
            <pc:docMk/>
            <pc:sldMk cId="1814937992" sldId="325"/>
            <ac:spMk id="2" creationId="{37AB2873-5041-42C9-8C95-63C7CA3ADD70}"/>
          </ac:spMkLst>
        </pc:spChg>
        <pc:spChg chg="add mod">
          <ac:chgData name="Stephen Wang" userId="2033283f466edd32" providerId="LiveId" clId="{BD5E1B97-DF7C-4BF8-B4FA-67CB7A0A1E5F}" dt="2019-07-21T01:54:03.939" v="6259" actId="1076"/>
          <ac:spMkLst>
            <pc:docMk/>
            <pc:sldMk cId="1814937992" sldId="325"/>
            <ac:spMk id="4" creationId="{2DAA22AC-6997-4E70-9A9E-21E72060B198}"/>
          </ac:spMkLst>
        </pc:spChg>
        <pc:spChg chg="add del mod">
          <ac:chgData name="Stephen Wang" userId="2033283f466edd32" providerId="LiveId" clId="{BD5E1B97-DF7C-4BF8-B4FA-67CB7A0A1E5F}" dt="2019-07-20T11:08:03.688" v="5972"/>
          <ac:spMkLst>
            <pc:docMk/>
            <pc:sldMk cId="1814937992" sldId="325"/>
            <ac:spMk id="5" creationId="{F0C69D4B-5B5F-4457-A4E2-3C4B0D0275B8}"/>
          </ac:spMkLst>
        </pc:spChg>
        <pc:spChg chg="del">
          <ac:chgData name="Stephen Wang" userId="2033283f466edd32" providerId="LiveId" clId="{BD5E1B97-DF7C-4BF8-B4FA-67CB7A0A1E5F}" dt="2019-07-20T10:54:34.147" v="5951" actId="478"/>
          <ac:spMkLst>
            <pc:docMk/>
            <pc:sldMk cId="1814937992" sldId="325"/>
            <ac:spMk id="7" creationId="{8E0847B9-17BF-4FF1-8423-3BF0402EDD53}"/>
          </ac:spMkLst>
        </pc:spChg>
        <pc:spChg chg="mod">
          <ac:chgData name="Stephen Wang" userId="2033283f466edd32" providerId="LiveId" clId="{BD5E1B97-DF7C-4BF8-B4FA-67CB7A0A1E5F}" dt="2019-07-21T01:53:25.451" v="6231" actId="20577"/>
          <ac:spMkLst>
            <pc:docMk/>
            <pc:sldMk cId="1814937992" sldId="325"/>
            <ac:spMk id="8" creationId="{B5E5C093-48BA-4468-BA13-AF31D0B212E6}"/>
          </ac:spMkLst>
        </pc:spChg>
        <pc:spChg chg="del">
          <ac:chgData name="Stephen Wang" userId="2033283f466edd32" providerId="LiveId" clId="{BD5E1B97-DF7C-4BF8-B4FA-67CB7A0A1E5F}" dt="2019-07-20T10:54:34.147" v="5951" actId="478"/>
          <ac:spMkLst>
            <pc:docMk/>
            <pc:sldMk cId="1814937992" sldId="325"/>
            <ac:spMk id="9" creationId="{00A6465C-3BB7-4D7E-A409-DADFF670CBA0}"/>
          </ac:spMkLst>
        </pc:spChg>
        <pc:spChg chg="add del mod">
          <ac:chgData name="Stephen Wang" userId="2033283f466edd32" providerId="LiveId" clId="{BD5E1B97-DF7C-4BF8-B4FA-67CB7A0A1E5F}" dt="2019-07-20T11:07:42.702" v="5971"/>
          <ac:spMkLst>
            <pc:docMk/>
            <pc:sldMk cId="1814937992" sldId="325"/>
            <ac:spMk id="10" creationId="{D5E6D4E0-A050-4178-A693-991849CBD7F1}"/>
          </ac:spMkLst>
        </pc:spChg>
        <pc:spChg chg="del">
          <ac:chgData name="Stephen Wang" userId="2033283f466edd32" providerId="LiveId" clId="{BD5E1B97-DF7C-4BF8-B4FA-67CB7A0A1E5F}" dt="2019-07-20T10:54:34.147" v="5951" actId="478"/>
          <ac:spMkLst>
            <pc:docMk/>
            <pc:sldMk cId="1814937992" sldId="325"/>
            <ac:spMk id="17" creationId="{B4B0AC1D-43EE-4306-8380-7974672A7BDE}"/>
          </ac:spMkLst>
        </pc:spChg>
        <pc:spChg chg="del">
          <ac:chgData name="Stephen Wang" userId="2033283f466edd32" providerId="LiveId" clId="{BD5E1B97-DF7C-4BF8-B4FA-67CB7A0A1E5F}" dt="2019-07-20T10:54:34.147" v="5951" actId="478"/>
          <ac:spMkLst>
            <pc:docMk/>
            <pc:sldMk cId="1814937992" sldId="325"/>
            <ac:spMk id="18" creationId="{81842FB9-9057-4CE0-8D68-442BBB8F3A06}"/>
          </ac:spMkLst>
        </pc:spChg>
        <pc:spChg chg="add del">
          <ac:chgData name="Stephen Wang" userId="2033283f466edd32" providerId="LiveId" clId="{BD5E1B97-DF7C-4BF8-B4FA-67CB7A0A1E5F}" dt="2019-07-20T11:08:32.599" v="5979"/>
          <ac:spMkLst>
            <pc:docMk/>
            <pc:sldMk cId="1814937992" sldId="325"/>
            <ac:spMk id="19" creationId="{95BAE716-CC79-4830-8C36-7C048D67377B}"/>
          </ac:spMkLst>
        </pc:spChg>
        <pc:spChg chg="add mod">
          <ac:chgData name="Stephen Wang" userId="2033283f466edd32" providerId="LiveId" clId="{BD5E1B97-DF7C-4BF8-B4FA-67CB7A0A1E5F}" dt="2019-07-20T11:09:13.359" v="6006" actId="1076"/>
          <ac:spMkLst>
            <pc:docMk/>
            <pc:sldMk cId="1814937992" sldId="325"/>
            <ac:spMk id="21" creationId="{BC8F0E72-DF10-4A77-86D4-67C046770C55}"/>
          </ac:spMkLst>
        </pc:spChg>
        <pc:spChg chg="add mod">
          <ac:chgData name="Stephen Wang" userId="2033283f466edd32" providerId="LiveId" clId="{BD5E1B97-DF7C-4BF8-B4FA-67CB7A0A1E5F}" dt="2019-07-20T11:08:53.487" v="5998" actId="1076"/>
          <ac:spMkLst>
            <pc:docMk/>
            <pc:sldMk cId="1814937992" sldId="325"/>
            <ac:spMk id="22" creationId="{119D630E-EBEA-4C52-BFD4-F74872301D7E}"/>
          </ac:spMkLst>
        </pc:spChg>
        <pc:picChg chg="del">
          <ac:chgData name="Stephen Wang" userId="2033283f466edd32" providerId="LiveId" clId="{BD5E1B97-DF7C-4BF8-B4FA-67CB7A0A1E5F}" dt="2019-07-20T10:54:34.147" v="5951" actId="478"/>
          <ac:picMkLst>
            <pc:docMk/>
            <pc:sldMk cId="1814937992" sldId="325"/>
            <ac:picMk id="2" creationId="{87A549A7-4036-418B-AC37-DB1A972D8E59}"/>
          </ac:picMkLst>
        </pc:picChg>
        <pc:picChg chg="add mod">
          <ac:chgData name="Stephen Wang" userId="2033283f466edd32" providerId="LiveId" clId="{BD5E1B97-DF7C-4BF8-B4FA-67CB7A0A1E5F}" dt="2019-07-20T11:09:10.938" v="6005" actId="1076"/>
          <ac:picMkLst>
            <pc:docMk/>
            <pc:sldMk cId="1814937992" sldId="325"/>
            <ac:picMk id="11" creationId="{FCC2C78C-3F49-4FBC-977A-265340B4D648}"/>
          </ac:picMkLst>
        </pc:picChg>
        <pc:picChg chg="add mod">
          <ac:chgData name="Stephen Wang" userId="2033283f466edd32" providerId="LiveId" clId="{BD5E1B97-DF7C-4BF8-B4FA-67CB7A0A1E5F}" dt="2019-07-20T11:08:03.688" v="5972"/>
          <ac:picMkLst>
            <pc:docMk/>
            <pc:sldMk cId="1814937992" sldId="325"/>
            <ac:picMk id="12" creationId="{1782DDBD-A47F-4DC2-81E1-52A1C207718F}"/>
          </ac:picMkLst>
        </pc:picChg>
        <pc:picChg chg="del">
          <ac:chgData name="Stephen Wang" userId="2033283f466edd32" providerId="LiveId" clId="{BD5E1B97-DF7C-4BF8-B4FA-67CB7A0A1E5F}" dt="2019-07-20T10:54:34.147" v="5951" actId="478"/>
          <ac:picMkLst>
            <pc:docMk/>
            <pc:sldMk cId="1814937992" sldId="325"/>
            <ac:picMk id="16" creationId="{6679B0F5-2B17-42CC-A44E-C23D4E0FF985}"/>
          </ac:picMkLst>
        </pc:picChg>
        <pc:picChg chg="add mod">
          <ac:chgData name="Stephen Wang" userId="2033283f466edd32" providerId="LiveId" clId="{BD5E1B97-DF7C-4BF8-B4FA-67CB7A0A1E5F}" dt="2019-07-20T11:08:28.140" v="5976" actId="571"/>
          <ac:picMkLst>
            <pc:docMk/>
            <pc:sldMk cId="1814937992" sldId="325"/>
            <ac:picMk id="20" creationId="{70C63231-AF02-448F-97A5-3347A87A5F03}"/>
          </ac:picMkLst>
        </pc:picChg>
      </pc:sldChg>
      <pc:sldChg chg="addSp delSp modSp">
        <pc:chgData name="Stephen Wang" userId="2033283f466edd32" providerId="LiveId" clId="{BD5E1B97-DF7C-4BF8-B4FA-67CB7A0A1E5F}" dt="2019-07-20T10:26:07.736" v="5949" actId="20577"/>
        <pc:sldMkLst>
          <pc:docMk/>
          <pc:sldMk cId="649400607" sldId="326"/>
        </pc:sldMkLst>
        <pc:spChg chg="add del mod">
          <ac:chgData name="Stephen Wang" userId="2033283f466edd32" providerId="LiveId" clId="{BD5E1B97-DF7C-4BF8-B4FA-67CB7A0A1E5F}" dt="2019-07-20T10:14:07.653" v="5668"/>
          <ac:spMkLst>
            <pc:docMk/>
            <pc:sldMk cId="649400607" sldId="326"/>
            <ac:spMk id="5" creationId="{140BDFC6-592D-40CF-8678-D1D35B96A27B}"/>
          </ac:spMkLst>
        </pc:spChg>
        <pc:spChg chg="del">
          <ac:chgData name="Stephen Wang" userId="2033283f466edd32" providerId="LiveId" clId="{BD5E1B97-DF7C-4BF8-B4FA-67CB7A0A1E5F}" dt="2019-07-20T10:14:25.966" v="5669" actId="478"/>
          <ac:spMkLst>
            <pc:docMk/>
            <pc:sldMk cId="649400607" sldId="326"/>
            <ac:spMk id="7" creationId="{8E0847B9-17BF-4FF1-8423-3BF0402EDD53}"/>
          </ac:spMkLst>
        </pc:spChg>
        <pc:spChg chg="mod">
          <ac:chgData name="Stephen Wang" userId="2033283f466edd32" providerId="LiveId" clId="{BD5E1B97-DF7C-4BF8-B4FA-67CB7A0A1E5F}" dt="2019-07-20T10:19:49.354" v="5707" actId="20577"/>
          <ac:spMkLst>
            <pc:docMk/>
            <pc:sldMk cId="649400607" sldId="326"/>
            <ac:spMk id="8" creationId="{B5E5C093-48BA-4468-BA13-AF31D0B212E6}"/>
          </ac:spMkLst>
        </pc:spChg>
        <pc:spChg chg="del">
          <ac:chgData name="Stephen Wang" userId="2033283f466edd32" providerId="LiveId" clId="{BD5E1B97-DF7C-4BF8-B4FA-67CB7A0A1E5F}" dt="2019-07-20T10:14:25.966" v="5669" actId="478"/>
          <ac:spMkLst>
            <pc:docMk/>
            <pc:sldMk cId="649400607" sldId="326"/>
            <ac:spMk id="9" creationId="{00A6465C-3BB7-4D7E-A409-DADFF670CBA0}"/>
          </ac:spMkLst>
        </pc:spChg>
        <pc:spChg chg="add del mod">
          <ac:chgData name="Stephen Wang" userId="2033283f466edd32" providerId="LiveId" clId="{BD5E1B97-DF7C-4BF8-B4FA-67CB7A0A1E5F}" dt="2019-07-20T10:15:41.898" v="5670"/>
          <ac:spMkLst>
            <pc:docMk/>
            <pc:sldMk cId="649400607" sldId="326"/>
            <ac:spMk id="11" creationId="{95E3427F-232C-48E8-A1A3-E2EDAA57B621}"/>
          </ac:spMkLst>
        </pc:spChg>
        <pc:spChg chg="del">
          <ac:chgData name="Stephen Wang" userId="2033283f466edd32" providerId="LiveId" clId="{BD5E1B97-DF7C-4BF8-B4FA-67CB7A0A1E5F}" dt="2019-07-20T10:14:06.049" v="5667" actId="478"/>
          <ac:spMkLst>
            <pc:docMk/>
            <pc:sldMk cId="649400607" sldId="326"/>
            <ac:spMk id="17" creationId="{B4B0AC1D-43EE-4306-8380-7974672A7BDE}"/>
          </ac:spMkLst>
        </pc:spChg>
        <pc:spChg chg="del">
          <ac:chgData name="Stephen Wang" userId="2033283f466edd32" providerId="LiveId" clId="{BD5E1B97-DF7C-4BF8-B4FA-67CB7A0A1E5F}" dt="2019-07-20T10:14:06.049" v="5667" actId="478"/>
          <ac:spMkLst>
            <pc:docMk/>
            <pc:sldMk cId="649400607" sldId="326"/>
            <ac:spMk id="18" creationId="{81842FB9-9057-4CE0-8D68-442BBB8F3A06}"/>
          </ac:spMkLst>
        </pc:spChg>
        <pc:spChg chg="add mod">
          <ac:chgData name="Stephen Wang" userId="2033283f466edd32" providerId="LiveId" clId="{BD5E1B97-DF7C-4BF8-B4FA-67CB7A0A1E5F}" dt="2019-07-20T10:15:51.659" v="5672" actId="1076"/>
          <ac:spMkLst>
            <pc:docMk/>
            <pc:sldMk cId="649400607" sldId="326"/>
            <ac:spMk id="19" creationId="{24BB1C82-9867-4768-9808-70C9EB47ACD5}"/>
          </ac:spMkLst>
        </pc:spChg>
        <pc:spChg chg="add mod">
          <ac:chgData name="Stephen Wang" userId="2033283f466edd32" providerId="LiveId" clId="{BD5E1B97-DF7C-4BF8-B4FA-67CB7A0A1E5F}" dt="2019-07-20T10:26:07.736" v="5949" actId="20577"/>
          <ac:spMkLst>
            <pc:docMk/>
            <pc:sldMk cId="649400607" sldId="326"/>
            <ac:spMk id="20" creationId="{C35961E9-DC8C-4A0B-8423-23A2D6705F0F}"/>
          </ac:spMkLst>
        </pc:spChg>
        <pc:picChg chg="del">
          <ac:chgData name="Stephen Wang" userId="2033283f466edd32" providerId="LiveId" clId="{BD5E1B97-DF7C-4BF8-B4FA-67CB7A0A1E5F}" dt="2019-07-20T10:14:25.966" v="5669" actId="478"/>
          <ac:picMkLst>
            <pc:docMk/>
            <pc:sldMk cId="649400607" sldId="326"/>
            <ac:picMk id="2" creationId="{87A549A7-4036-418B-AC37-DB1A972D8E59}"/>
          </ac:picMkLst>
        </pc:picChg>
        <pc:picChg chg="add mod">
          <ac:chgData name="Stephen Wang" userId="2033283f466edd32" providerId="LiveId" clId="{BD5E1B97-DF7C-4BF8-B4FA-67CB7A0A1E5F}" dt="2019-07-20T10:14:07.653" v="5668"/>
          <ac:picMkLst>
            <pc:docMk/>
            <pc:sldMk cId="649400607" sldId="326"/>
            <ac:picMk id="6" creationId="{0B734B0E-0DAD-4D2F-8AF8-D6ABA8E2DF9D}"/>
          </ac:picMkLst>
        </pc:picChg>
        <pc:picChg chg="add mod">
          <ac:chgData name="Stephen Wang" userId="2033283f466edd32" providerId="LiveId" clId="{BD5E1B97-DF7C-4BF8-B4FA-67CB7A0A1E5F}" dt="2019-07-20T10:15:41.898" v="5670"/>
          <ac:picMkLst>
            <pc:docMk/>
            <pc:sldMk cId="649400607" sldId="326"/>
            <ac:picMk id="12" creationId="{AFE1A937-365E-4DA1-B308-CE0C8A900CCF}"/>
          </ac:picMkLst>
        </pc:picChg>
        <pc:picChg chg="del">
          <ac:chgData name="Stephen Wang" userId="2033283f466edd32" providerId="LiveId" clId="{BD5E1B97-DF7C-4BF8-B4FA-67CB7A0A1E5F}" dt="2019-07-20T10:14:06.049" v="5667" actId="478"/>
          <ac:picMkLst>
            <pc:docMk/>
            <pc:sldMk cId="649400607" sldId="326"/>
            <ac:picMk id="16" creationId="{6679B0F5-2B17-42CC-A44E-C23D4E0FF985}"/>
          </ac:picMkLst>
        </pc:picChg>
      </pc:sldChg>
      <pc:sldChg chg="addSp delSp modSp add modTransition">
        <pc:chgData name="Stephen Wang" userId="2033283f466edd32" providerId="LiveId" clId="{BD5E1B97-DF7C-4BF8-B4FA-67CB7A0A1E5F}" dt="2019-07-25T10:53:37.267" v="6933"/>
        <pc:sldMkLst>
          <pc:docMk/>
          <pc:sldMk cId="1088187473" sldId="327"/>
        </pc:sldMkLst>
        <pc:spChg chg="add del mod">
          <ac:chgData name="Stephen Wang" userId="2033283f466edd32" providerId="LiveId" clId="{BD5E1B97-DF7C-4BF8-B4FA-67CB7A0A1E5F}" dt="2019-07-20T11:10:42.677" v="6028"/>
          <ac:spMkLst>
            <pc:docMk/>
            <pc:sldMk cId="1088187473" sldId="327"/>
            <ac:spMk id="4" creationId="{D5238746-9977-4923-8259-4BFE2183D001}"/>
          </ac:spMkLst>
        </pc:spChg>
        <pc:spChg chg="add del mod">
          <ac:chgData name="Stephen Wang" userId="2033283f466edd32" providerId="LiveId" clId="{BD5E1B97-DF7C-4BF8-B4FA-67CB7A0A1E5F}" dt="2019-07-20T11:10:21.486" v="6023"/>
          <ac:spMkLst>
            <pc:docMk/>
            <pc:sldMk cId="1088187473" sldId="327"/>
            <ac:spMk id="6" creationId="{A122B2D9-848C-45A5-B5D8-2DC3B7CA93B0}"/>
          </ac:spMkLst>
        </pc:spChg>
        <pc:spChg chg="mod">
          <ac:chgData name="Stephen Wang" userId="2033283f466edd32" providerId="LiveId" clId="{BD5E1B97-DF7C-4BF8-B4FA-67CB7A0A1E5F}" dt="2019-07-21T01:54:20.687" v="6274" actId="20577"/>
          <ac:spMkLst>
            <pc:docMk/>
            <pc:sldMk cId="1088187473" sldId="327"/>
            <ac:spMk id="8" creationId="{B5E5C093-48BA-4468-BA13-AF31D0B212E6}"/>
          </ac:spMkLst>
        </pc:spChg>
        <pc:spChg chg="add mod">
          <ac:chgData name="Stephen Wang" userId="2033283f466edd32" providerId="LiveId" clId="{BD5E1B97-DF7C-4BF8-B4FA-67CB7A0A1E5F}" dt="2019-07-21T01:54:14.286" v="6271" actId="20577"/>
          <ac:spMkLst>
            <pc:docMk/>
            <pc:sldMk cId="1088187473" sldId="327"/>
            <ac:spMk id="10" creationId="{AC4DFB39-F460-4A30-AA12-EEA0D39A9D2A}"/>
          </ac:spMkLst>
        </pc:spChg>
        <pc:spChg chg="add mod">
          <ac:chgData name="Stephen Wang" userId="2033283f466edd32" providerId="LiveId" clId="{BD5E1B97-DF7C-4BF8-B4FA-67CB7A0A1E5F}" dt="2019-07-20T11:20:33.777" v="6054" actId="1076"/>
          <ac:spMkLst>
            <pc:docMk/>
            <pc:sldMk cId="1088187473" sldId="327"/>
            <ac:spMk id="13" creationId="{112D9ED5-4820-4E5C-BF67-900FBD6B8783}"/>
          </ac:spMkLst>
        </pc:spChg>
        <pc:spChg chg="add mod">
          <ac:chgData name="Stephen Wang" userId="2033283f466edd32" providerId="LiveId" clId="{BD5E1B97-DF7C-4BF8-B4FA-67CB7A0A1E5F}" dt="2019-07-20T11:10:58.451" v="6032" actId="1076"/>
          <ac:spMkLst>
            <pc:docMk/>
            <pc:sldMk cId="1088187473" sldId="327"/>
            <ac:spMk id="14" creationId="{103D80A8-D4F9-432B-9EDB-94B0883E0615}"/>
          </ac:spMkLst>
        </pc:spChg>
        <pc:picChg chg="add mod">
          <ac:chgData name="Stephen Wang" userId="2033283f466edd32" providerId="LiveId" clId="{BD5E1B97-DF7C-4BF8-B4FA-67CB7A0A1E5F}" dt="2019-07-20T11:20:33.777" v="6054" actId="1076"/>
          <ac:picMkLst>
            <pc:docMk/>
            <pc:sldMk cId="1088187473" sldId="327"/>
            <ac:picMk id="7" creationId="{4E258CC9-CAD6-4BCB-A78F-0C716FB3CEA9}"/>
          </ac:picMkLst>
        </pc:picChg>
        <pc:picChg chg="add mod">
          <ac:chgData name="Stephen Wang" userId="2033283f466edd32" providerId="LiveId" clId="{BD5E1B97-DF7C-4BF8-B4FA-67CB7A0A1E5F}" dt="2019-07-20T11:10:42.677" v="6028"/>
          <ac:picMkLst>
            <pc:docMk/>
            <pc:sldMk cId="1088187473" sldId="327"/>
            <ac:picMk id="9" creationId="{22066274-8454-4A05-A8FB-017D6FDDA791}"/>
          </ac:picMkLst>
        </pc:picChg>
        <pc:picChg chg="del">
          <ac:chgData name="Stephen Wang" userId="2033283f466edd32" providerId="LiveId" clId="{BD5E1B97-DF7C-4BF8-B4FA-67CB7A0A1E5F}" dt="2019-07-20T11:09:23.742" v="6017" actId="478"/>
          <ac:picMkLst>
            <pc:docMk/>
            <pc:sldMk cId="1088187473" sldId="327"/>
            <ac:picMk id="11" creationId="{FCC2C78C-3F49-4FBC-977A-265340B4D648}"/>
          </ac:picMkLst>
        </pc:picChg>
        <pc:picChg chg="del">
          <ac:chgData name="Stephen Wang" userId="2033283f466edd32" providerId="LiveId" clId="{BD5E1B97-DF7C-4BF8-B4FA-67CB7A0A1E5F}" dt="2019-07-20T11:09:23.742" v="6017" actId="478"/>
          <ac:picMkLst>
            <pc:docMk/>
            <pc:sldMk cId="1088187473" sldId="327"/>
            <ac:picMk id="12" creationId="{1782DDBD-A47F-4DC2-81E1-52A1C207718F}"/>
          </ac:picMkLst>
        </pc:picChg>
      </pc:sldChg>
      <pc:sldChg chg="addSp delSp modSp add modTransition">
        <pc:chgData name="Stephen Wang" userId="2033283f466edd32" providerId="LiveId" clId="{BD5E1B97-DF7C-4BF8-B4FA-67CB7A0A1E5F}" dt="2019-07-25T10:57:35.900" v="6939"/>
        <pc:sldMkLst>
          <pc:docMk/>
          <pc:sldMk cId="489536023" sldId="328"/>
        </pc:sldMkLst>
        <pc:spChg chg="add del mod">
          <ac:chgData name="Stephen Wang" userId="2033283f466edd32" providerId="LiveId" clId="{BD5E1B97-DF7C-4BF8-B4FA-67CB7A0A1E5F}" dt="2019-07-20T11:13:20.511" v="6048"/>
          <ac:spMkLst>
            <pc:docMk/>
            <pc:sldMk cId="489536023" sldId="328"/>
            <ac:spMk id="4" creationId="{0DEA4210-AA03-43B9-9E9C-4F7C2651D8B4}"/>
          </ac:spMkLst>
        </pc:spChg>
        <pc:spChg chg="add del mod">
          <ac:chgData name="Stephen Wang" userId="2033283f466edd32" providerId="LiveId" clId="{BD5E1B97-DF7C-4BF8-B4FA-67CB7A0A1E5F}" dt="2019-07-20T11:13:20.511" v="6048"/>
          <ac:spMkLst>
            <pc:docMk/>
            <pc:sldMk cId="489536023" sldId="328"/>
            <ac:spMk id="6" creationId="{A11C4CB8-28DD-4716-A514-BC41D8797AF8}"/>
          </ac:spMkLst>
        </pc:spChg>
        <pc:spChg chg="mod">
          <ac:chgData name="Stephen Wang" userId="2033283f466edd32" providerId="LiveId" clId="{BD5E1B97-DF7C-4BF8-B4FA-67CB7A0A1E5F}" dt="2019-07-20T11:13:12.861" v="6046" actId="20577"/>
          <ac:spMkLst>
            <pc:docMk/>
            <pc:sldMk cId="489536023" sldId="328"/>
            <ac:spMk id="8" creationId="{B5E5C093-48BA-4468-BA13-AF31D0B212E6}"/>
          </ac:spMkLst>
        </pc:spChg>
        <pc:spChg chg="add del mod">
          <ac:chgData name="Stephen Wang" userId="2033283f466edd32" providerId="LiveId" clId="{BD5E1B97-DF7C-4BF8-B4FA-67CB7A0A1E5F}" dt="2019-07-20T11:19:30.509" v="6049"/>
          <ac:spMkLst>
            <pc:docMk/>
            <pc:sldMk cId="489536023" sldId="328"/>
            <ac:spMk id="10" creationId="{79B5F9AC-759A-49A4-89FF-598AEEA4B624}"/>
          </ac:spMkLst>
        </pc:spChg>
        <pc:spChg chg="del">
          <ac:chgData name="Stephen Wang" userId="2033283f466edd32" providerId="LiveId" clId="{BD5E1B97-DF7C-4BF8-B4FA-67CB7A0A1E5F}" dt="2019-07-20T11:13:16.838" v="6047" actId="478"/>
          <ac:spMkLst>
            <pc:docMk/>
            <pc:sldMk cId="489536023" sldId="328"/>
            <ac:spMk id="13" creationId="{112D9ED5-4820-4E5C-BF67-900FBD6B8783}"/>
          </ac:spMkLst>
        </pc:spChg>
        <pc:spChg chg="del">
          <ac:chgData name="Stephen Wang" userId="2033283f466edd32" providerId="LiveId" clId="{BD5E1B97-DF7C-4BF8-B4FA-67CB7A0A1E5F}" dt="2019-07-20T11:13:16.838" v="6047" actId="478"/>
          <ac:spMkLst>
            <pc:docMk/>
            <pc:sldMk cId="489536023" sldId="328"/>
            <ac:spMk id="14" creationId="{103D80A8-D4F9-432B-9EDB-94B0883E0615}"/>
          </ac:spMkLst>
        </pc:spChg>
        <pc:picChg chg="del">
          <ac:chgData name="Stephen Wang" userId="2033283f466edd32" providerId="LiveId" clId="{BD5E1B97-DF7C-4BF8-B4FA-67CB7A0A1E5F}" dt="2019-07-20T11:13:16.838" v="6047" actId="478"/>
          <ac:picMkLst>
            <pc:docMk/>
            <pc:sldMk cId="489536023" sldId="328"/>
            <ac:picMk id="7" creationId="{4E258CC9-CAD6-4BCB-A78F-0C716FB3CEA9}"/>
          </ac:picMkLst>
        </pc:picChg>
        <pc:picChg chg="del">
          <ac:chgData name="Stephen Wang" userId="2033283f466edd32" providerId="LiveId" clId="{BD5E1B97-DF7C-4BF8-B4FA-67CB7A0A1E5F}" dt="2019-07-20T11:13:16.838" v="6047" actId="478"/>
          <ac:picMkLst>
            <pc:docMk/>
            <pc:sldMk cId="489536023" sldId="328"/>
            <ac:picMk id="9" creationId="{22066274-8454-4A05-A8FB-017D6FDDA791}"/>
          </ac:picMkLst>
        </pc:picChg>
        <pc:picChg chg="add mod">
          <ac:chgData name="Stephen Wang" userId="2033283f466edd32" providerId="LiveId" clId="{BD5E1B97-DF7C-4BF8-B4FA-67CB7A0A1E5F}" dt="2019-07-20T11:19:30.509" v="6049"/>
          <ac:picMkLst>
            <pc:docMk/>
            <pc:sldMk cId="489536023" sldId="328"/>
            <ac:picMk id="11" creationId="{ADB9B088-AC44-40BF-A0AD-E4B99D0F3035}"/>
          </ac:picMkLst>
        </pc:picChg>
      </pc:sldChg>
      <pc:sldChg chg="addSp delSp modSp add modTransition">
        <pc:chgData name="Stephen Wang" userId="2033283f466edd32" providerId="LiveId" clId="{BD5E1B97-DF7C-4BF8-B4FA-67CB7A0A1E5F}" dt="2019-07-25T10:53:56.683" v="6934"/>
        <pc:sldMkLst>
          <pc:docMk/>
          <pc:sldMk cId="4017734656" sldId="329"/>
        </pc:sldMkLst>
        <pc:spChg chg="add del mod">
          <ac:chgData name="Stephen Wang" userId="2033283f466edd32" providerId="LiveId" clId="{BD5E1B97-DF7C-4BF8-B4FA-67CB7A0A1E5F}" dt="2019-07-21T01:48:42.757" v="6187"/>
          <ac:spMkLst>
            <pc:docMk/>
            <pc:sldMk cId="4017734656" sldId="329"/>
            <ac:spMk id="4" creationId="{B26DDCE4-7C4A-4CC7-A881-90BFF114A5EB}"/>
          </ac:spMkLst>
        </pc:spChg>
        <pc:spChg chg="add mod">
          <ac:chgData name="Stephen Wang" userId="2033283f466edd32" providerId="LiveId" clId="{BD5E1B97-DF7C-4BF8-B4FA-67CB7A0A1E5F}" dt="2019-07-21T01:52:32.887" v="6220" actId="1076"/>
          <ac:spMkLst>
            <pc:docMk/>
            <pc:sldMk cId="4017734656" sldId="329"/>
            <ac:spMk id="7" creationId="{A0CA4BA4-0814-44F3-9A69-27D0B2F1F49E}"/>
          </ac:spMkLst>
        </pc:spChg>
        <pc:spChg chg="mod">
          <ac:chgData name="Stephen Wang" userId="2033283f466edd32" providerId="LiveId" clId="{BD5E1B97-DF7C-4BF8-B4FA-67CB7A0A1E5F}" dt="2019-07-21T02:07:44.502" v="6515" actId="20577"/>
          <ac:spMkLst>
            <pc:docMk/>
            <pc:sldMk cId="4017734656" sldId="329"/>
            <ac:spMk id="8" creationId="{B5E5C093-48BA-4468-BA13-AF31D0B212E6}"/>
          </ac:spMkLst>
        </pc:spChg>
        <pc:spChg chg="add del mod">
          <ac:chgData name="Stephen Wang" userId="2033283f466edd32" providerId="LiveId" clId="{BD5E1B97-DF7C-4BF8-B4FA-67CB7A0A1E5F}" dt="2019-07-21T01:52:09.153" v="6215"/>
          <ac:spMkLst>
            <pc:docMk/>
            <pc:sldMk cId="4017734656" sldId="329"/>
            <ac:spMk id="9" creationId="{53C7D232-BF99-4258-98F6-9F8B61645872}"/>
          </ac:spMkLst>
        </pc:spChg>
        <pc:spChg chg="del">
          <ac:chgData name="Stephen Wang" userId="2033283f466edd32" providerId="LiveId" clId="{BD5E1B97-DF7C-4BF8-B4FA-67CB7A0A1E5F}" dt="2019-07-21T01:46:43.859" v="6092" actId="478"/>
          <ac:spMkLst>
            <pc:docMk/>
            <pc:sldMk cId="4017734656" sldId="329"/>
            <ac:spMk id="19" creationId="{24BB1C82-9867-4768-9808-70C9EB47ACD5}"/>
          </ac:spMkLst>
        </pc:spChg>
        <pc:spChg chg="del">
          <ac:chgData name="Stephen Wang" userId="2033283f466edd32" providerId="LiveId" clId="{BD5E1B97-DF7C-4BF8-B4FA-67CB7A0A1E5F}" dt="2019-07-21T01:46:43.859" v="6092" actId="478"/>
          <ac:spMkLst>
            <pc:docMk/>
            <pc:sldMk cId="4017734656" sldId="329"/>
            <ac:spMk id="20" creationId="{C35961E9-DC8C-4A0B-8423-23A2D6705F0F}"/>
          </ac:spMkLst>
        </pc:spChg>
        <pc:picChg chg="del">
          <ac:chgData name="Stephen Wang" userId="2033283f466edd32" providerId="LiveId" clId="{BD5E1B97-DF7C-4BF8-B4FA-67CB7A0A1E5F}" dt="2019-07-21T01:46:43.859" v="6092" actId="478"/>
          <ac:picMkLst>
            <pc:docMk/>
            <pc:sldMk cId="4017734656" sldId="329"/>
            <ac:picMk id="6" creationId="{0B734B0E-0DAD-4D2F-8AF8-D6ABA8E2DF9D}"/>
          </ac:picMkLst>
        </pc:picChg>
        <pc:picChg chg="del">
          <ac:chgData name="Stephen Wang" userId="2033283f466edd32" providerId="LiveId" clId="{BD5E1B97-DF7C-4BF8-B4FA-67CB7A0A1E5F}" dt="2019-07-21T01:46:43.859" v="6092" actId="478"/>
          <ac:picMkLst>
            <pc:docMk/>
            <pc:sldMk cId="4017734656" sldId="329"/>
            <ac:picMk id="12" creationId="{AFE1A937-365E-4DA1-B308-CE0C8A900CCF}"/>
          </ac:picMkLst>
        </pc:picChg>
        <pc:picChg chg="add del">
          <ac:chgData name="Stephen Wang" userId="2033283f466edd32" providerId="LiveId" clId="{BD5E1B97-DF7C-4BF8-B4FA-67CB7A0A1E5F}" dt="2019-07-21T01:52:07.268" v="6214" actId="478"/>
          <ac:picMkLst>
            <pc:docMk/>
            <pc:sldMk cId="4017734656" sldId="329"/>
            <ac:picMk id="1026" creationId="{DC3AA498-DAD9-435C-9FC3-C7A32DBA7685}"/>
          </ac:picMkLst>
        </pc:picChg>
        <pc:picChg chg="add mod">
          <ac:chgData name="Stephen Wang" userId="2033283f466edd32" providerId="LiveId" clId="{BD5E1B97-DF7C-4BF8-B4FA-67CB7A0A1E5F}" dt="2019-07-21T02:07:53.806" v="6518" actId="1076"/>
          <ac:picMkLst>
            <pc:docMk/>
            <pc:sldMk cId="4017734656" sldId="329"/>
            <ac:picMk id="1028" creationId="{F8685842-3A40-4E0A-B958-795ACEA597F3}"/>
          </ac:picMkLst>
        </pc:picChg>
      </pc:sldChg>
      <pc:sldChg chg="modSp add">
        <pc:chgData name="Stephen Wang" userId="2033283f466edd32" providerId="LiveId" clId="{BD5E1B97-DF7C-4BF8-B4FA-67CB7A0A1E5F}" dt="2019-07-21T01:59:04.241" v="6383"/>
        <pc:sldMkLst>
          <pc:docMk/>
          <pc:sldMk cId="942420345" sldId="330"/>
        </pc:sldMkLst>
        <pc:spChg chg="mod">
          <ac:chgData name="Stephen Wang" userId="2033283f466edd32" providerId="LiveId" clId="{BD5E1B97-DF7C-4BF8-B4FA-67CB7A0A1E5F}" dt="2019-07-21T01:59:04.241" v="6383"/>
          <ac:spMkLst>
            <pc:docMk/>
            <pc:sldMk cId="942420345" sldId="330"/>
            <ac:spMk id="4" creationId="{69C51D9E-F792-4069-A1B7-56FDA6317FEE}"/>
          </ac:spMkLst>
        </pc:spChg>
      </pc:sldChg>
      <pc:sldChg chg="addSp delSp modSp add">
        <pc:chgData name="Stephen Wang" userId="2033283f466edd32" providerId="LiveId" clId="{BD5E1B97-DF7C-4BF8-B4FA-67CB7A0A1E5F}" dt="2019-07-21T02:09:07.318" v="6523" actId="14100"/>
        <pc:sldMkLst>
          <pc:docMk/>
          <pc:sldMk cId="623405325" sldId="331"/>
        </pc:sldMkLst>
        <pc:spChg chg="add del mod">
          <ac:chgData name="Stephen Wang" userId="2033283f466edd32" providerId="LiveId" clId="{BD5E1B97-DF7C-4BF8-B4FA-67CB7A0A1E5F}" dt="2019-07-21T02:00:41.098" v="6410"/>
          <ac:spMkLst>
            <pc:docMk/>
            <pc:sldMk cId="623405325" sldId="331"/>
            <ac:spMk id="2" creationId="{B6CC4D10-2D6F-4C9C-AADB-324DCC492718}"/>
          </ac:spMkLst>
        </pc:spChg>
        <pc:spChg chg="mod">
          <ac:chgData name="Stephen Wang" userId="2033283f466edd32" providerId="LiveId" clId="{BD5E1B97-DF7C-4BF8-B4FA-67CB7A0A1E5F}" dt="2019-07-21T02:05:48.545" v="6448" actId="114"/>
          <ac:spMkLst>
            <pc:docMk/>
            <pc:sldMk cId="623405325" sldId="331"/>
            <ac:spMk id="4" creationId="{B8B748DF-9102-4AE4-B7F0-2732966A3C7C}"/>
          </ac:spMkLst>
        </pc:spChg>
        <pc:spChg chg="add del mod">
          <ac:chgData name="Stephen Wang" userId="2033283f466edd32" providerId="LiveId" clId="{BD5E1B97-DF7C-4BF8-B4FA-67CB7A0A1E5F}" dt="2019-07-21T02:03:01.766" v="6436"/>
          <ac:spMkLst>
            <pc:docMk/>
            <pc:sldMk cId="623405325" sldId="331"/>
            <ac:spMk id="5" creationId="{2D9C943F-6668-4083-9FBA-8064B8543313}"/>
          </ac:spMkLst>
        </pc:spChg>
        <pc:spChg chg="add del mod">
          <ac:chgData name="Stephen Wang" userId="2033283f466edd32" providerId="LiveId" clId="{BD5E1B97-DF7C-4BF8-B4FA-67CB7A0A1E5F}" dt="2019-07-21T02:03:49.307" v="6438"/>
          <ac:spMkLst>
            <pc:docMk/>
            <pc:sldMk cId="623405325" sldId="331"/>
            <ac:spMk id="6" creationId="{094B4FEC-700A-4228-92E5-38145765E3DA}"/>
          </ac:spMkLst>
        </pc:spChg>
        <pc:spChg chg="add del">
          <ac:chgData name="Stephen Wang" userId="2033283f466edd32" providerId="LiveId" clId="{BD5E1B97-DF7C-4BF8-B4FA-67CB7A0A1E5F}" dt="2019-07-21T02:05:55.771" v="6450"/>
          <ac:spMkLst>
            <pc:docMk/>
            <pc:sldMk cId="623405325" sldId="331"/>
            <ac:spMk id="7" creationId="{936C603F-71F6-467E-90B9-D01609326E7F}"/>
          </ac:spMkLst>
        </pc:spChg>
        <pc:spChg chg="mod">
          <ac:chgData name="Stephen Wang" userId="2033283f466edd32" providerId="LiveId" clId="{BD5E1B97-DF7C-4BF8-B4FA-67CB7A0A1E5F}" dt="2019-07-21T02:00:37.792" v="6408" actId="20577"/>
          <ac:spMkLst>
            <pc:docMk/>
            <pc:sldMk cId="623405325" sldId="331"/>
            <ac:spMk id="8" creationId="{B5E5C093-48BA-4468-BA13-AF31D0B212E6}"/>
          </ac:spMkLst>
        </pc:spChg>
        <pc:spChg chg="add mod">
          <ac:chgData name="Stephen Wang" userId="2033283f466edd32" providerId="LiveId" clId="{BD5E1B97-DF7C-4BF8-B4FA-67CB7A0A1E5F}" dt="2019-07-21T02:09:07.318" v="6523" actId="14100"/>
          <ac:spMkLst>
            <pc:docMk/>
            <pc:sldMk cId="623405325" sldId="331"/>
            <ac:spMk id="13" creationId="{5920E8B5-E908-4FD4-8BC9-DB9CB47F0C3C}"/>
          </ac:spMkLst>
        </pc:spChg>
        <pc:picChg chg="add del">
          <ac:chgData name="Stephen Wang" userId="2033283f466edd32" providerId="LiveId" clId="{BD5E1B97-DF7C-4BF8-B4FA-67CB7A0A1E5F}" dt="2019-07-21T02:02:59.302" v="6435" actId="478"/>
          <ac:picMkLst>
            <pc:docMk/>
            <pc:sldMk cId="623405325" sldId="331"/>
            <ac:picMk id="2050" creationId="{11737A39-CF0A-483C-99EC-181C2BB477C0}"/>
          </ac:picMkLst>
        </pc:picChg>
        <pc:picChg chg="add del">
          <ac:chgData name="Stephen Wang" userId="2033283f466edd32" providerId="LiveId" clId="{BD5E1B97-DF7C-4BF8-B4FA-67CB7A0A1E5F}" dt="2019-07-21T02:03:47.856" v="6437" actId="478"/>
          <ac:picMkLst>
            <pc:docMk/>
            <pc:sldMk cId="623405325" sldId="331"/>
            <ac:picMk id="2052" creationId="{2E90A1AE-6623-4347-A6BB-1019D66B89DD}"/>
          </ac:picMkLst>
        </pc:picChg>
        <pc:picChg chg="add">
          <ac:chgData name="Stephen Wang" userId="2033283f466edd32" providerId="LiveId" clId="{BD5E1B97-DF7C-4BF8-B4FA-67CB7A0A1E5F}" dt="2019-07-21T02:03:49.307" v="6438"/>
          <ac:picMkLst>
            <pc:docMk/>
            <pc:sldMk cId="623405325" sldId="331"/>
            <ac:picMk id="2054" creationId="{56378EA2-3397-4BB7-A8E6-985EF36F2CAD}"/>
          </ac:picMkLst>
        </pc:picChg>
        <pc:picChg chg="del">
          <ac:chgData name="Stephen Wang" userId="2033283f466edd32" providerId="LiveId" clId="{BD5E1B97-DF7C-4BF8-B4FA-67CB7A0A1E5F}" dt="2019-07-21T02:00:39.908" v="6409" actId="478"/>
          <ac:picMkLst>
            <pc:docMk/>
            <pc:sldMk cId="623405325" sldId="331"/>
            <ac:picMk id="32770" creationId="{894CB58C-B006-41C1-82F6-85601FD8CC98}"/>
          </ac:picMkLst>
        </pc:picChg>
      </pc:sldChg>
      <pc:sldChg chg="addSp delSp modSp add">
        <pc:chgData name="Stephen Wang" userId="2033283f466edd32" providerId="LiveId" clId="{BD5E1B97-DF7C-4BF8-B4FA-67CB7A0A1E5F}" dt="2019-07-21T02:19:21.395" v="6602" actId="1076"/>
        <pc:sldMkLst>
          <pc:docMk/>
          <pc:sldMk cId="1685687902" sldId="332"/>
        </pc:sldMkLst>
        <pc:spChg chg="add del mod">
          <ac:chgData name="Stephen Wang" userId="2033283f466edd32" providerId="LiveId" clId="{BD5E1B97-DF7C-4BF8-B4FA-67CB7A0A1E5F}" dt="2019-07-21T02:16:47.583" v="6525"/>
          <ac:spMkLst>
            <pc:docMk/>
            <pc:sldMk cId="1685687902" sldId="332"/>
            <ac:spMk id="2" creationId="{912C1DC5-983B-4764-800A-3E04386632FA}"/>
          </ac:spMkLst>
        </pc:spChg>
        <pc:spChg chg="mod">
          <ac:chgData name="Stephen Wang" userId="2033283f466edd32" providerId="LiveId" clId="{BD5E1B97-DF7C-4BF8-B4FA-67CB7A0A1E5F}" dt="2019-07-21T02:18:56.272" v="6601" actId="114"/>
          <ac:spMkLst>
            <pc:docMk/>
            <pc:sldMk cId="1685687902" sldId="332"/>
            <ac:spMk id="4" creationId="{B8B748DF-9102-4AE4-B7F0-2732966A3C7C}"/>
          </ac:spMkLst>
        </pc:spChg>
        <pc:spChg chg="mod">
          <ac:chgData name="Stephen Wang" userId="2033283f466edd32" providerId="LiveId" clId="{BD5E1B97-DF7C-4BF8-B4FA-67CB7A0A1E5F}" dt="2019-07-21T02:17:41.322" v="6586" actId="20577"/>
          <ac:spMkLst>
            <pc:docMk/>
            <pc:sldMk cId="1685687902" sldId="332"/>
            <ac:spMk id="8" creationId="{B5E5C093-48BA-4468-BA13-AF31D0B212E6}"/>
          </ac:spMkLst>
        </pc:spChg>
        <pc:picChg chg="del">
          <ac:chgData name="Stephen Wang" userId="2033283f466edd32" providerId="LiveId" clId="{BD5E1B97-DF7C-4BF8-B4FA-67CB7A0A1E5F}" dt="2019-07-21T02:16:45.927" v="6524" actId="478"/>
          <ac:picMkLst>
            <pc:docMk/>
            <pc:sldMk cId="1685687902" sldId="332"/>
            <ac:picMk id="2054" creationId="{56378EA2-3397-4BB7-A8E6-985EF36F2CAD}"/>
          </ac:picMkLst>
        </pc:picChg>
        <pc:picChg chg="add mod">
          <ac:chgData name="Stephen Wang" userId="2033283f466edd32" providerId="LiveId" clId="{BD5E1B97-DF7C-4BF8-B4FA-67CB7A0A1E5F}" dt="2019-07-21T02:19:21.395" v="6602" actId="1076"/>
          <ac:picMkLst>
            <pc:docMk/>
            <pc:sldMk cId="1685687902" sldId="332"/>
            <ac:picMk id="3074" creationId="{B9B9D91F-5085-40BC-99C8-BBB7B6147902}"/>
          </ac:picMkLst>
        </pc:picChg>
      </pc:sldChg>
      <pc:sldChg chg="addSp delSp modSp add">
        <pc:chgData name="Stephen Wang" userId="2033283f466edd32" providerId="LiveId" clId="{BD5E1B97-DF7C-4BF8-B4FA-67CB7A0A1E5F}" dt="2019-07-21T02:22:49.788" v="6630" actId="14100"/>
        <pc:sldMkLst>
          <pc:docMk/>
          <pc:sldMk cId="3792113184" sldId="333"/>
        </pc:sldMkLst>
        <pc:spChg chg="add del mod">
          <ac:chgData name="Stephen Wang" userId="2033283f466edd32" providerId="LiveId" clId="{BD5E1B97-DF7C-4BF8-B4FA-67CB7A0A1E5F}" dt="2019-07-21T02:22:19.859" v="6625"/>
          <ac:spMkLst>
            <pc:docMk/>
            <pc:sldMk cId="3792113184" sldId="333"/>
            <ac:spMk id="2" creationId="{BB5428EC-83FF-40AE-B0F9-73ACFB5F356B}"/>
          </ac:spMkLst>
        </pc:spChg>
        <pc:spChg chg="del">
          <ac:chgData name="Stephen Wang" userId="2033283f466edd32" providerId="LiveId" clId="{BD5E1B97-DF7C-4BF8-B4FA-67CB7A0A1E5F}" dt="2019-07-21T02:20:35.731" v="6621" actId="478"/>
          <ac:spMkLst>
            <pc:docMk/>
            <pc:sldMk cId="3792113184" sldId="333"/>
            <ac:spMk id="4" creationId="{B8B748DF-9102-4AE4-B7F0-2732966A3C7C}"/>
          </ac:spMkLst>
        </pc:spChg>
        <pc:spChg chg="add del mod">
          <ac:chgData name="Stephen Wang" userId="2033283f466edd32" providerId="LiveId" clId="{BD5E1B97-DF7C-4BF8-B4FA-67CB7A0A1E5F}" dt="2019-07-21T02:20:37.417" v="6622"/>
          <ac:spMkLst>
            <pc:docMk/>
            <pc:sldMk cId="3792113184" sldId="333"/>
            <ac:spMk id="5" creationId="{515B3C28-2581-430B-AAE6-D49D53BCF182}"/>
          </ac:spMkLst>
        </pc:spChg>
        <pc:spChg chg="mod">
          <ac:chgData name="Stephen Wang" userId="2033283f466edd32" providerId="LiveId" clId="{BD5E1B97-DF7C-4BF8-B4FA-67CB7A0A1E5F}" dt="2019-07-21T02:19:44.739" v="6620" actId="20577"/>
          <ac:spMkLst>
            <pc:docMk/>
            <pc:sldMk cId="3792113184" sldId="333"/>
            <ac:spMk id="8" creationId="{B5E5C093-48BA-4468-BA13-AF31D0B212E6}"/>
          </ac:spMkLst>
        </pc:spChg>
        <pc:spChg chg="add mod">
          <ac:chgData name="Stephen Wang" userId="2033283f466edd32" providerId="LiveId" clId="{BD5E1B97-DF7C-4BF8-B4FA-67CB7A0A1E5F}" dt="2019-07-21T02:20:57.398" v="6624" actId="1076"/>
          <ac:spMkLst>
            <pc:docMk/>
            <pc:sldMk cId="3792113184" sldId="333"/>
            <ac:spMk id="10" creationId="{DB49BEF6-A92D-4B32-B9A6-5458155D04EB}"/>
          </ac:spMkLst>
        </pc:spChg>
        <pc:spChg chg="add mod">
          <ac:chgData name="Stephen Wang" userId="2033283f466edd32" providerId="LiveId" clId="{BD5E1B97-DF7C-4BF8-B4FA-67CB7A0A1E5F}" dt="2019-07-21T02:22:49.788" v="6630" actId="14100"/>
          <ac:spMkLst>
            <pc:docMk/>
            <pc:sldMk cId="3792113184" sldId="333"/>
            <ac:spMk id="12" creationId="{A728D4C3-8ACB-4334-8CB8-B6616C679AA4}"/>
          </ac:spMkLst>
        </pc:spChg>
        <pc:spChg chg="del">
          <ac:chgData name="Stephen Wang" userId="2033283f466edd32" providerId="LiveId" clId="{BD5E1B97-DF7C-4BF8-B4FA-67CB7A0A1E5F}" dt="2019-07-21T02:20:35.731" v="6621" actId="478"/>
          <ac:spMkLst>
            <pc:docMk/>
            <pc:sldMk cId="3792113184" sldId="333"/>
            <ac:spMk id="13" creationId="{5920E8B5-E908-4FD4-8BC9-DB9CB47F0C3C}"/>
          </ac:spMkLst>
        </pc:spChg>
        <pc:picChg chg="add mod">
          <ac:chgData name="Stephen Wang" userId="2033283f466edd32" providerId="LiveId" clId="{BD5E1B97-DF7C-4BF8-B4FA-67CB7A0A1E5F}" dt="2019-07-21T02:20:37.417" v="6622"/>
          <ac:picMkLst>
            <pc:docMk/>
            <pc:sldMk cId="3792113184" sldId="333"/>
            <ac:picMk id="6" creationId="{FBA2FC9A-1E2F-482F-A2CD-BCA7961200C7}"/>
          </ac:picMkLst>
        </pc:picChg>
        <pc:picChg chg="add mod">
          <ac:chgData name="Stephen Wang" userId="2033283f466edd32" providerId="LiveId" clId="{BD5E1B97-DF7C-4BF8-B4FA-67CB7A0A1E5F}" dt="2019-07-21T02:22:19.859" v="6625"/>
          <ac:picMkLst>
            <pc:docMk/>
            <pc:sldMk cId="3792113184" sldId="333"/>
            <ac:picMk id="7" creationId="{3B9F1E24-0BD0-4858-9426-3D04A431000E}"/>
          </ac:picMkLst>
        </pc:picChg>
        <pc:picChg chg="del">
          <ac:chgData name="Stephen Wang" userId="2033283f466edd32" providerId="LiveId" clId="{BD5E1B97-DF7C-4BF8-B4FA-67CB7A0A1E5F}" dt="2019-07-21T02:20:35.731" v="6621" actId="478"/>
          <ac:picMkLst>
            <pc:docMk/>
            <pc:sldMk cId="3792113184" sldId="333"/>
            <ac:picMk id="2054" creationId="{56378EA2-3397-4BB7-A8E6-985EF36F2CAD}"/>
          </ac:picMkLst>
        </pc:picChg>
      </pc:sldChg>
      <pc:sldChg chg="modSp add">
        <pc:chgData name="Stephen Wang" userId="2033283f466edd32" providerId="LiveId" clId="{BD5E1B97-DF7C-4BF8-B4FA-67CB7A0A1E5F}" dt="2019-07-21T02:24:03.854" v="6644" actId="20577"/>
        <pc:sldMkLst>
          <pc:docMk/>
          <pc:sldMk cId="3546405374" sldId="334"/>
        </pc:sldMkLst>
        <pc:spChg chg="mod">
          <ac:chgData name="Stephen Wang" userId="2033283f466edd32" providerId="LiveId" clId="{BD5E1B97-DF7C-4BF8-B4FA-67CB7A0A1E5F}" dt="2019-07-21T02:24:03.854" v="6644" actId="20577"/>
          <ac:spMkLst>
            <pc:docMk/>
            <pc:sldMk cId="3546405374" sldId="334"/>
            <ac:spMk id="4" creationId="{69C51D9E-F792-4069-A1B7-56FDA6317FEE}"/>
          </ac:spMkLst>
        </pc:spChg>
      </pc:sldChg>
      <pc:sldChg chg="addSp delSp modSp add">
        <pc:chgData name="Stephen Wang" userId="2033283f466edd32" providerId="LiveId" clId="{BD5E1B97-DF7C-4BF8-B4FA-67CB7A0A1E5F}" dt="2019-07-21T04:32:18.900" v="6879" actId="1076"/>
        <pc:sldMkLst>
          <pc:docMk/>
          <pc:sldMk cId="2839650425" sldId="335"/>
        </pc:sldMkLst>
        <pc:spChg chg="add del mod">
          <ac:chgData name="Stephen Wang" userId="2033283f466edd32" providerId="LiveId" clId="{BD5E1B97-DF7C-4BF8-B4FA-67CB7A0A1E5F}" dt="2019-07-21T04:32:18.900" v="6879" actId="1076"/>
          <ac:spMkLst>
            <pc:docMk/>
            <pc:sldMk cId="2839650425" sldId="335"/>
            <ac:spMk id="4" creationId="{4E56D952-85B8-451C-9A93-E21B6A5C6EAD}"/>
          </ac:spMkLst>
        </pc:spChg>
        <pc:spChg chg="mod">
          <ac:chgData name="Stephen Wang" userId="2033283f466edd32" providerId="LiveId" clId="{BD5E1B97-DF7C-4BF8-B4FA-67CB7A0A1E5F}" dt="2019-07-21T02:42:28.796" v="6835" actId="20577"/>
          <ac:spMkLst>
            <pc:docMk/>
            <pc:sldMk cId="2839650425" sldId="335"/>
            <ac:spMk id="8" creationId="{B5E5C093-48BA-4468-BA13-AF31D0B212E6}"/>
          </ac:spMkLst>
        </pc:spChg>
        <pc:spChg chg="add del mod">
          <ac:chgData name="Stephen Wang" userId="2033283f466edd32" providerId="LiveId" clId="{BD5E1B97-DF7C-4BF8-B4FA-67CB7A0A1E5F}" dt="2019-07-21T02:29:58.803" v="6654"/>
          <ac:spMkLst>
            <pc:docMk/>
            <pc:sldMk cId="2839650425" sldId="335"/>
            <ac:spMk id="9" creationId="{CD11C58F-0306-422D-A5AE-9AA81642D1CA}"/>
          </ac:spMkLst>
        </pc:spChg>
        <pc:spChg chg="del">
          <ac:chgData name="Stephen Wang" userId="2033283f466edd32" providerId="LiveId" clId="{BD5E1B97-DF7C-4BF8-B4FA-67CB7A0A1E5F}" dt="2019-07-21T02:27:14.073" v="6653" actId="478"/>
          <ac:spMkLst>
            <pc:docMk/>
            <pc:sldMk cId="2839650425" sldId="335"/>
            <ac:spMk id="10" creationId="{DB49BEF6-A92D-4B32-B9A6-5458155D04EB}"/>
          </ac:spMkLst>
        </pc:spChg>
        <pc:spChg chg="add del">
          <ac:chgData name="Stephen Wang" userId="2033283f466edd32" providerId="LiveId" clId="{BD5E1B97-DF7C-4BF8-B4FA-67CB7A0A1E5F}" dt="2019-07-21T02:31:58.143" v="6659"/>
          <ac:spMkLst>
            <pc:docMk/>
            <pc:sldMk cId="2839650425" sldId="335"/>
            <ac:spMk id="11" creationId="{A59AE1B2-5212-4510-B474-59EFAB5DB377}"/>
          </ac:spMkLst>
        </pc:spChg>
        <pc:spChg chg="del">
          <ac:chgData name="Stephen Wang" userId="2033283f466edd32" providerId="LiveId" clId="{BD5E1B97-DF7C-4BF8-B4FA-67CB7A0A1E5F}" dt="2019-07-21T02:27:14.073" v="6653" actId="478"/>
          <ac:spMkLst>
            <pc:docMk/>
            <pc:sldMk cId="2839650425" sldId="335"/>
            <ac:spMk id="12" creationId="{A728D4C3-8ACB-4334-8CB8-B6616C679AA4}"/>
          </ac:spMkLst>
        </pc:spChg>
        <pc:picChg chg="del">
          <ac:chgData name="Stephen Wang" userId="2033283f466edd32" providerId="LiveId" clId="{BD5E1B97-DF7C-4BF8-B4FA-67CB7A0A1E5F}" dt="2019-07-21T02:27:14.073" v="6653" actId="478"/>
          <ac:picMkLst>
            <pc:docMk/>
            <pc:sldMk cId="2839650425" sldId="335"/>
            <ac:picMk id="6" creationId="{FBA2FC9A-1E2F-482F-A2CD-BCA7961200C7}"/>
          </ac:picMkLst>
        </pc:picChg>
        <pc:picChg chg="del">
          <ac:chgData name="Stephen Wang" userId="2033283f466edd32" providerId="LiveId" clId="{BD5E1B97-DF7C-4BF8-B4FA-67CB7A0A1E5F}" dt="2019-07-21T02:27:14.073" v="6653" actId="478"/>
          <ac:picMkLst>
            <pc:docMk/>
            <pc:sldMk cId="2839650425" sldId="335"/>
            <ac:picMk id="7" creationId="{3B9F1E24-0BD0-4858-9426-3D04A431000E}"/>
          </ac:picMkLst>
        </pc:picChg>
        <pc:picChg chg="add mod">
          <ac:chgData name="Stephen Wang" userId="2033283f466edd32" providerId="LiveId" clId="{BD5E1B97-DF7C-4BF8-B4FA-67CB7A0A1E5F}" dt="2019-07-21T02:30:11.257" v="6657" actId="1076"/>
          <ac:picMkLst>
            <pc:docMk/>
            <pc:sldMk cId="2839650425" sldId="335"/>
            <ac:picMk id="13" creationId="{D8BBD414-0455-4846-B53B-DEA2689C3A80}"/>
          </ac:picMkLst>
        </pc:picChg>
      </pc:sldChg>
      <pc:sldChg chg="addSp delSp modSp add">
        <pc:chgData name="Stephen Wang" userId="2033283f466edd32" providerId="LiveId" clId="{BD5E1B97-DF7C-4BF8-B4FA-67CB7A0A1E5F}" dt="2019-07-21T04:33:42.334" v="6894" actId="14100"/>
        <pc:sldMkLst>
          <pc:docMk/>
          <pc:sldMk cId="2722155013" sldId="336"/>
        </pc:sldMkLst>
        <pc:spChg chg="add del mod">
          <ac:chgData name="Stephen Wang" userId="2033283f466edd32" providerId="LiveId" clId="{BD5E1B97-DF7C-4BF8-B4FA-67CB7A0A1E5F}" dt="2019-07-21T02:37:01.527" v="6705"/>
          <ac:spMkLst>
            <pc:docMk/>
            <pc:sldMk cId="2722155013" sldId="336"/>
            <ac:spMk id="2" creationId="{9DBD02E9-BD19-4BB6-B7B1-BEE3E64B7A12}"/>
          </ac:spMkLst>
        </pc:spChg>
        <pc:spChg chg="del">
          <ac:chgData name="Stephen Wang" userId="2033283f466edd32" providerId="LiveId" clId="{BD5E1B97-DF7C-4BF8-B4FA-67CB7A0A1E5F}" dt="2019-07-21T02:34:45.569" v="6698" actId="478"/>
          <ac:spMkLst>
            <pc:docMk/>
            <pc:sldMk cId="2722155013" sldId="336"/>
            <ac:spMk id="4" creationId="{4E56D952-85B8-451C-9A93-E21B6A5C6EAD}"/>
          </ac:spMkLst>
        </pc:spChg>
        <pc:spChg chg="add del mod">
          <ac:chgData name="Stephen Wang" userId="2033283f466edd32" providerId="LiveId" clId="{BD5E1B97-DF7C-4BF8-B4FA-67CB7A0A1E5F}" dt="2019-07-21T02:35:52.230" v="6699"/>
          <ac:spMkLst>
            <pc:docMk/>
            <pc:sldMk cId="2722155013" sldId="336"/>
            <ac:spMk id="5" creationId="{8014EB92-B267-4211-B685-B9989B20F88A}"/>
          </ac:spMkLst>
        </pc:spChg>
        <pc:spChg chg="mod">
          <ac:chgData name="Stephen Wang" userId="2033283f466edd32" providerId="LiveId" clId="{BD5E1B97-DF7C-4BF8-B4FA-67CB7A0A1E5F}" dt="2019-07-21T02:42:25.459" v="6834" actId="20577"/>
          <ac:spMkLst>
            <pc:docMk/>
            <pc:sldMk cId="2722155013" sldId="336"/>
            <ac:spMk id="8" creationId="{B5E5C093-48BA-4468-BA13-AF31D0B212E6}"/>
          </ac:spMkLst>
        </pc:spChg>
        <pc:spChg chg="add mod">
          <ac:chgData name="Stephen Wang" userId="2033283f466edd32" providerId="LiveId" clId="{BD5E1B97-DF7C-4BF8-B4FA-67CB7A0A1E5F}" dt="2019-07-21T04:33:42.334" v="6894" actId="14100"/>
          <ac:spMkLst>
            <pc:docMk/>
            <pc:sldMk cId="2722155013" sldId="336"/>
            <ac:spMk id="9" creationId="{21400AA2-13D7-4C2B-B6D6-5EA64D05126F}"/>
          </ac:spMkLst>
        </pc:spChg>
        <pc:spChg chg="add del mod">
          <ac:chgData name="Stephen Wang" userId="2033283f466edd32" providerId="LiveId" clId="{BD5E1B97-DF7C-4BF8-B4FA-67CB7A0A1E5F}" dt="2019-07-21T02:37:15.869" v="6708" actId="478"/>
          <ac:spMkLst>
            <pc:docMk/>
            <pc:sldMk cId="2722155013" sldId="336"/>
            <ac:spMk id="11" creationId="{02D217FE-E899-4881-9CE5-DF08FA3EAB03}"/>
          </ac:spMkLst>
        </pc:spChg>
        <pc:spChg chg="add del mod">
          <ac:chgData name="Stephen Wang" userId="2033283f466edd32" providerId="LiveId" clId="{BD5E1B97-DF7C-4BF8-B4FA-67CB7A0A1E5F}" dt="2019-07-21T02:40:33.157" v="6807" actId="478"/>
          <ac:spMkLst>
            <pc:docMk/>
            <pc:sldMk cId="2722155013" sldId="336"/>
            <ac:spMk id="12" creationId="{17788DC0-04B9-4B0C-A941-78B9D84E3907}"/>
          </ac:spMkLst>
        </pc:spChg>
        <pc:spChg chg="add del">
          <ac:chgData name="Stephen Wang" userId="2033283f466edd32" providerId="LiveId" clId="{BD5E1B97-DF7C-4BF8-B4FA-67CB7A0A1E5F}" dt="2019-07-21T02:38:01.971" v="6744" actId="478"/>
          <ac:spMkLst>
            <pc:docMk/>
            <pc:sldMk cId="2722155013" sldId="336"/>
            <ac:spMk id="14" creationId="{3C8BDD3F-6819-4397-8668-725777D1F409}"/>
          </ac:spMkLst>
        </pc:spChg>
        <pc:spChg chg="add del mod">
          <ac:chgData name="Stephen Wang" userId="2033283f466edd32" providerId="LiveId" clId="{BD5E1B97-DF7C-4BF8-B4FA-67CB7A0A1E5F}" dt="2019-07-21T04:33:32.842" v="6890"/>
          <ac:spMkLst>
            <pc:docMk/>
            <pc:sldMk cId="2722155013" sldId="336"/>
            <ac:spMk id="15" creationId="{CCA3025A-6ED8-4C2E-B800-2217290397ED}"/>
          </ac:spMkLst>
        </pc:spChg>
        <pc:spChg chg="add del">
          <ac:chgData name="Stephen Wang" userId="2033283f466edd32" providerId="LiveId" clId="{BD5E1B97-DF7C-4BF8-B4FA-67CB7A0A1E5F}" dt="2019-07-21T02:41:50.882" v="6809"/>
          <ac:spMkLst>
            <pc:docMk/>
            <pc:sldMk cId="2722155013" sldId="336"/>
            <ac:spMk id="16" creationId="{E7125299-2569-4B83-81C7-5CBC9F0563B1}"/>
          </ac:spMkLst>
        </pc:spChg>
        <pc:picChg chg="add mod">
          <ac:chgData name="Stephen Wang" userId="2033283f466edd32" providerId="LiveId" clId="{BD5E1B97-DF7C-4BF8-B4FA-67CB7A0A1E5F}" dt="2019-07-21T04:33:35.839" v="6891" actId="14100"/>
          <ac:picMkLst>
            <pc:docMk/>
            <pc:sldMk cId="2722155013" sldId="336"/>
            <ac:picMk id="6" creationId="{79D575B4-D752-461C-B355-2BB90ADD3EF3}"/>
          </ac:picMkLst>
        </pc:picChg>
        <pc:picChg chg="add del mod">
          <ac:chgData name="Stephen Wang" userId="2033283f466edd32" providerId="LiveId" clId="{BD5E1B97-DF7C-4BF8-B4FA-67CB7A0A1E5F}" dt="2019-07-21T02:40:33.157" v="6807" actId="478"/>
          <ac:picMkLst>
            <pc:docMk/>
            <pc:sldMk cId="2722155013" sldId="336"/>
            <ac:picMk id="7" creationId="{5A5BCA10-78FC-42C3-B6FA-97BD9C9643B3}"/>
          </ac:picMkLst>
        </pc:picChg>
        <pc:picChg chg="del">
          <ac:chgData name="Stephen Wang" userId="2033283f466edd32" providerId="LiveId" clId="{BD5E1B97-DF7C-4BF8-B4FA-67CB7A0A1E5F}" dt="2019-07-21T02:34:45.569" v="6698" actId="478"/>
          <ac:picMkLst>
            <pc:docMk/>
            <pc:sldMk cId="2722155013" sldId="336"/>
            <ac:picMk id="13" creationId="{D8BBD414-0455-4846-B53B-DEA2689C3A80}"/>
          </ac:picMkLst>
        </pc:picChg>
      </pc:sldChg>
      <pc:sldChg chg="addSp delSp modSp add modTransition">
        <pc:chgData name="Stephen Wang" userId="2033283f466edd32" providerId="LiveId" clId="{BD5E1B97-DF7C-4BF8-B4FA-67CB7A0A1E5F}" dt="2019-07-25T10:54:41.400" v="6935"/>
        <pc:sldMkLst>
          <pc:docMk/>
          <pc:sldMk cId="2855127765" sldId="337"/>
        </pc:sldMkLst>
        <pc:spChg chg="add del mod">
          <ac:chgData name="Stephen Wang" userId="2033283f466edd32" providerId="LiveId" clId="{BD5E1B97-DF7C-4BF8-B4FA-67CB7A0A1E5F}" dt="2019-07-21T02:39:36.800" v="6784" actId="478"/>
          <ac:spMkLst>
            <pc:docMk/>
            <pc:sldMk cId="2855127765" sldId="337"/>
            <ac:spMk id="4" creationId="{ABE06C40-2CD1-4E09-BDDA-98E14CD8CD28}"/>
          </ac:spMkLst>
        </pc:spChg>
        <pc:spChg chg="mod">
          <ac:chgData name="Stephen Wang" userId="2033283f466edd32" providerId="LiveId" clId="{BD5E1B97-DF7C-4BF8-B4FA-67CB7A0A1E5F}" dt="2019-07-21T04:33:13.227" v="6888"/>
          <ac:spMkLst>
            <pc:docMk/>
            <pc:sldMk cId="2855127765" sldId="337"/>
            <ac:spMk id="8" creationId="{B5E5C093-48BA-4468-BA13-AF31D0B212E6}"/>
          </ac:spMkLst>
        </pc:spChg>
        <pc:spChg chg="del">
          <ac:chgData name="Stephen Wang" userId="2033283f466edd32" providerId="LiveId" clId="{BD5E1B97-DF7C-4BF8-B4FA-67CB7A0A1E5F}" dt="2019-07-21T02:39:38.696" v="6785" actId="478"/>
          <ac:spMkLst>
            <pc:docMk/>
            <pc:sldMk cId="2855127765" sldId="337"/>
            <ac:spMk id="9" creationId="{21400AA2-13D7-4C2B-B6D6-5EA64D05126F}"/>
          </ac:spMkLst>
        </pc:spChg>
        <pc:spChg chg="add del mod">
          <ac:chgData name="Stephen Wang" userId="2033283f466edd32" providerId="LiveId" clId="{BD5E1B97-DF7C-4BF8-B4FA-67CB7A0A1E5F}" dt="2019-07-21T02:39:45.295" v="6787"/>
          <ac:spMkLst>
            <pc:docMk/>
            <pc:sldMk cId="2855127765" sldId="337"/>
            <ac:spMk id="10" creationId="{F8AAB691-5D84-4859-ADB8-50E06AF0594A}"/>
          </ac:spMkLst>
        </pc:spChg>
        <pc:spChg chg="mod">
          <ac:chgData name="Stephen Wang" userId="2033283f466edd32" providerId="LiveId" clId="{BD5E1B97-DF7C-4BF8-B4FA-67CB7A0A1E5F}" dt="2019-07-21T02:39:58.261" v="6790" actId="1076"/>
          <ac:spMkLst>
            <pc:docMk/>
            <pc:sldMk cId="2855127765" sldId="337"/>
            <ac:spMk id="12" creationId="{17788DC0-04B9-4B0C-A941-78B9D84E3907}"/>
          </ac:spMkLst>
        </pc:spChg>
        <pc:spChg chg="add mod">
          <ac:chgData name="Stephen Wang" userId="2033283f466edd32" providerId="LiveId" clId="{BD5E1B97-DF7C-4BF8-B4FA-67CB7A0A1E5F}" dt="2019-07-21T02:40:20.628" v="6806" actId="1076"/>
          <ac:spMkLst>
            <pc:docMk/>
            <pc:sldMk cId="2855127765" sldId="337"/>
            <ac:spMk id="13" creationId="{0E0EF9C3-D14E-4CC2-9B56-53D73408330C}"/>
          </ac:spMkLst>
        </pc:spChg>
        <pc:picChg chg="add del">
          <ac:chgData name="Stephen Wang" userId="2033283f466edd32" providerId="LiveId" clId="{BD5E1B97-DF7C-4BF8-B4FA-67CB7A0A1E5F}" dt="2019-07-21T02:39:40.906" v="6786" actId="478"/>
          <ac:picMkLst>
            <pc:docMk/>
            <pc:sldMk cId="2855127765" sldId="337"/>
            <ac:picMk id="6" creationId="{79D575B4-D752-461C-B355-2BB90ADD3EF3}"/>
          </ac:picMkLst>
        </pc:picChg>
        <pc:picChg chg="mod">
          <ac:chgData name="Stephen Wang" userId="2033283f466edd32" providerId="LiveId" clId="{BD5E1B97-DF7C-4BF8-B4FA-67CB7A0A1E5F}" dt="2019-07-21T02:39:58.261" v="6790" actId="1076"/>
          <ac:picMkLst>
            <pc:docMk/>
            <pc:sldMk cId="2855127765" sldId="337"/>
            <ac:picMk id="7" creationId="{5A5BCA10-78FC-42C3-B6FA-97BD9C9643B3}"/>
          </ac:picMkLst>
        </pc:picChg>
        <pc:picChg chg="add mod">
          <ac:chgData name="Stephen Wang" userId="2033283f466edd32" providerId="LiveId" clId="{BD5E1B97-DF7C-4BF8-B4FA-67CB7A0A1E5F}" dt="2019-07-21T02:40:02.098" v="6791" actId="1076"/>
          <ac:picMkLst>
            <pc:docMk/>
            <pc:sldMk cId="2855127765" sldId="337"/>
            <ac:picMk id="11" creationId="{B283AF2E-425F-47A4-868A-C94DA9ADFE7F}"/>
          </ac:picMkLst>
        </pc:picChg>
      </pc:sldChg>
      <pc:sldChg chg="addSp delSp modSp add delAnim modAnim">
        <pc:chgData name="Stephen Wang" userId="2033283f466edd32" providerId="LiveId" clId="{BD5E1B97-DF7C-4BF8-B4FA-67CB7A0A1E5F}" dt="2019-07-21T02:48:32.654" v="6872" actId="1076"/>
        <pc:sldMkLst>
          <pc:docMk/>
          <pc:sldMk cId="3670099747" sldId="338"/>
        </pc:sldMkLst>
        <pc:spChg chg="add del mod">
          <ac:chgData name="Stephen Wang" userId="2033283f466edd32" providerId="LiveId" clId="{BD5E1B97-DF7C-4BF8-B4FA-67CB7A0A1E5F}" dt="2019-07-21T02:46:35.275" v="6867"/>
          <ac:spMkLst>
            <pc:docMk/>
            <pc:sldMk cId="3670099747" sldId="338"/>
            <ac:spMk id="4" creationId="{F3F4E66F-F1AC-49F1-9BA7-0ABEB4714ABE}"/>
          </ac:spMkLst>
        </pc:spChg>
        <pc:spChg chg="add del mod">
          <ac:chgData name="Stephen Wang" userId="2033283f466edd32" providerId="LiveId" clId="{BD5E1B97-DF7C-4BF8-B4FA-67CB7A0A1E5F}" dt="2019-07-21T02:46:35.275" v="6867"/>
          <ac:spMkLst>
            <pc:docMk/>
            <pc:sldMk cId="3670099747" sldId="338"/>
            <ac:spMk id="6" creationId="{AD644578-097F-4A3B-BAEC-00DE67944C43}"/>
          </ac:spMkLst>
        </pc:spChg>
        <pc:spChg chg="mod">
          <ac:chgData name="Stephen Wang" userId="2033283f466edd32" providerId="LiveId" clId="{BD5E1B97-DF7C-4BF8-B4FA-67CB7A0A1E5F}" dt="2019-07-21T02:46:25.053" v="6864" actId="20577"/>
          <ac:spMkLst>
            <pc:docMk/>
            <pc:sldMk cId="3670099747" sldId="338"/>
            <ac:spMk id="8" creationId="{B5E5C093-48BA-4468-BA13-AF31D0B212E6}"/>
          </ac:spMkLst>
        </pc:spChg>
        <pc:spChg chg="add del mod">
          <ac:chgData name="Stephen Wang" userId="2033283f466edd32" providerId="LiveId" clId="{BD5E1B97-DF7C-4BF8-B4FA-67CB7A0A1E5F}" dt="2019-07-21T02:46:39.371" v="6868"/>
          <ac:spMkLst>
            <pc:docMk/>
            <pc:sldMk cId="3670099747" sldId="338"/>
            <ac:spMk id="9" creationId="{87054FC6-0FB6-4477-B133-8C531E66CE39}"/>
          </ac:spMkLst>
        </pc:spChg>
        <pc:spChg chg="del">
          <ac:chgData name="Stephen Wang" userId="2033283f466edd32" providerId="LiveId" clId="{BD5E1B97-DF7C-4BF8-B4FA-67CB7A0A1E5F}" dt="2019-07-21T02:46:31.691" v="6866" actId="478"/>
          <ac:spMkLst>
            <pc:docMk/>
            <pc:sldMk cId="3670099747" sldId="338"/>
            <ac:spMk id="12" creationId="{17788DC0-04B9-4B0C-A941-78B9D84E3907}"/>
          </ac:spMkLst>
        </pc:spChg>
        <pc:spChg chg="del">
          <ac:chgData name="Stephen Wang" userId="2033283f466edd32" providerId="LiveId" clId="{BD5E1B97-DF7C-4BF8-B4FA-67CB7A0A1E5F}" dt="2019-07-21T02:46:29.241" v="6865" actId="478"/>
          <ac:spMkLst>
            <pc:docMk/>
            <pc:sldMk cId="3670099747" sldId="338"/>
            <ac:spMk id="13" creationId="{0E0EF9C3-D14E-4CC2-9B56-53D73408330C}"/>
          </ac:spMkLst>
        </pc:spChg>
        <pc:spChg chg="add del mod">
          <ac:chgData name="Stephen Wang" userId="2033283f466edd32" providerId="LiveId" clId="{BD5E1B97-DF7C-4BF8-B4FA-67CB7A0A1E5F}" dt="2019-07-21T02:48:04.461" v="6870"/>
          <ac:spMkLst>
            <pc:docMk/>
            <pc:sldMk cId="3670099747" sldId="338"/>
            <ac:spMk id="15" creationId="{374780E8-C36A-442E-BB0C-4AA9B8ED124D}"/>
          </ac:spMkLst>
        </pc:spChg>
        <pc:picChg chg="del">
          <ac:chgData name="Stephen Wang" userId="2033283f466edd32" providerId="LiveId" clId="{BD5E1B97-DF7C-4BF8-B4FA-67CB7A0A1E5F}" dt="2019-07-21T02:46:29.241" v="6865" actId="478"/>
          <ac:picMkLst>
            <pc:docMk/>
            <pc:sldMk cId="3670099747" sldId="338"/>
            <ac:picMk id="7" creationId="{5A5BCA10-78FC-42C3-B6FA-97BD9C9643B3}"/>
          </ac:picMkLst>
        </pc:picChg>
        <pc:picChg chg="add del mod">
          <ac:chgData name="Stephen Wang" userId="2033283f466edd32" providerId="LiveId" clId="{BD5E1B97-DF7C-4BF8-B4FA-67CB7A0A1E5F}" dt="2019-07-21T02:47:59.068" v="6869" actId="478"/>
          <ac:picMkLst>
            <pc:docMk/>
            <pc:sldMk cId="3670099747" sldId="338"/>
            <ac:picMk id="10" creationId="{CFA114B0-9349-4034-A4A0-9480B6A15F7B}"/>
          </ac:picMkLst>
        </pc:picChg>
        <pc:picChg chg="del">
          <ac:chgData name="Stephen Wang" userId="2033283f466edd32" providerId="LiveId" clId="{BD5E1B97-DF7C-4BF8-B4FA-67CB7A0A1E5F}" dt="2019-07-21T02:46:29.241" v="6865" actId="478"/>
          <ac:picMkLst>
            <pc:docMk/>
            <pc:sldMk cId="3670099747" sldId="338"/>
            <ac:picMk id="11" creationId="{B283AF2E-425F-47A4-868A-C94DA9ADFE7F}"/>
          </ac:picMkLst>
        </pc:picChg>
        <pc:picChg chg="add mod">
          <ac:chgData name="Stephen Wang" userId="2033283f466edd32" providerId="LiveId" clId="{BD5E1B97-DF7C-4BF8-B4FA-67CB7A0A1E5F}" dt="2019-07-21T02:48:32.654" v="6872" actId="1076"/>
          <ac:picMkLst>
            <pc:docMk/>
            <pc:sldMk cId="3670099747" sldId="338"/>
            <ac:picMk id="16" creationId="{BC3B55B5-7115-48C6-8E5F-8EE6C29DD0CD}"/>
          </ac:picMkLst>
        </pc:picChg>
      </pc:sldChg>
      <pc:sldChg chg="modSp add modTransition">
        <pc:chgData name="Stephen Wang" userId="2033283f466edd32" providerId="LiveId" clId="{BD5E1B97-DF7C-4BF8-B4FA-67CB7A0A1E5F}" dt="2019-07-25T10:58:02.682" v="6940"/>
        <pc:sldMkLst>
          <pc:docMk/>
          <pc:sldMk cId="374574543" sldId="339"/>
        </pc:sldMkLst>
        <pc:spChg chg="mod">
          <ac:chgData name="Stephen Wang" userId="2033283f466edd32" providerId="LiveId" clId="{BD5E1B97-DF7C-4BF8-B4FA-67CB7A0A1E5F}" dt="2019-07-21T04:34:23.884" v="6899" actId="14100"/>
          <ac:spMkLst>
            <pc:docMk/>
            <pc:sldMk cId="374574543" sldId="339"/>
            <ac:spMk id="4" creationId="{4E56D952-85B8-451C-9A93-E21B6A5C6EAD}"/>
          </ac:spMkLst>
        </pc:spChg>
        <pc:spChg chg="mod">
          <ac:chgData name="Stephen Wang" userId="2033283f466edd32" providerId="LiveId" clId="{BD5E1B97-DF7C-4BF8-B4FA-67CB7A0A1E5F}" dt="2019-07-21T04:34:50.298" v="6928" actId="114"/>
          <ac:spMkLst>
            <pc:docMk/>
            <pc:sldMk cId="374574543" sldId="339"/>
            <ac:spMk id="8" creationId="{B5E5C093-48BA-4468-BA13-AF31D0B212E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99A2C-C370-4530-BF33-47C3AB493243}" type="datetimeFigureOut">
              <a:rPr lang="en-AU" smtClean="0"/>
              <a:t>25/07/2019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4B725-2203-4ED2-9256-A661C18EFA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3265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66640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4435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556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981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0589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29124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76503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70965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60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41185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61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99635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62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9808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If an application component starts and there </a:t>
            </a:r>
            <a:r>
              <a:rPr lang="en-AU" b="1" i="1" dirty="0"/>
              <a:t>already exists a process </a:t>
            </a:r>
            <a:r>
              <a:rPr lang="en-AU" dirty="0"/>
              <a:t>for that application</a:t>
            </a:r>
            <a:r>
              <a:rPr lang="en-AU" i="1" dirty="0"/>
              <a:t>, </a:t>
            </a:r>
            <a:r>
              <a:rPr lang="en-AU" dirty="0"/>
              <a:t>then the component is started within that process and </a:t>
            </a:r>
            <a:r>
              <a:rPr lang="en-AU" b="1" i="1" dirty="0"/>
              <a:t>uses the same thread of execution</a:t>
            </a:r>
            <a:r>
              <a:rPr lang="en-AU" dirty="0"/>
              <a:t>. 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47349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64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80329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65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77928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66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38947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67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55540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68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6370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7988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815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0373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8980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4640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4976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5870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6" name="Text Placeholder 135">
            <a:extLst>
              <a:ext uri="{FF2B5EF4-FFF2-40B4-BE49-F238E27FC236}">
                <a16:creationId xmlns:a16="http://schemas.microsoft.com/office/drawing/2014/main" id="{56E7987E-D425-4641-A476-A2F2AFEFA9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3250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6538648" cy="6857998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1BB3B2C9-CFDB-4AF2-BE63-E2AF8B0E7505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814888" y="0"/>
            <a:ext cx="73898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255" y="616633"/>
            <a:ext cx="1260000" cy="126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768AD39D-5774-4D47-839D-1B36BB540E3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262967" y="1167579"/>
            <a:ext cx="45497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2" name="Subtitle 21">
            <a:extLst>
              <a:ext uri="{FF2B5EF4-FFF2-40B4-BE49-F238E27FC236}">
                <a16:creationId xmlns:a16="http://schemas.microsoft.com/office/drawing/2014/main" id="{8342C053-5A99-403F-B0F2-E86B39C4B7D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74179" y="0"/>
            <a:ext cx="7417821" cy="6879660"/>
          </a:xfrm>
          <a:custGeom>
            <a:avLst/>
            <a:gdLst>
              <a:gd name="connsiteX0" fmla="*/ 1033462 w 4551363"/>
              <a:gd name="connsiteY0" fmla="*/ 0 h 4221163"/>
              <a:gd name="connsiteX1" fmla="*/ 4551363 w 4551363"/>
              <a:gd name="connsiteY1" fmla="*/ 0 h 4221163"/>
              <a:gd name="connsiteX2" fmla="*/ 4551363 w 4551363"/>
              <a:gd name="connsiteY2" fmla="*/ 4221163 h 4221163"/>
              <a:gd name="connsiteX3" fmla="*/ 1033462 w 4551363"/>
              <a:gd name="connsiteY3" fmla="*/ 4221163 h 4221163"/>
              <a:gd name="connsiteX4" fmla="*/ 0 w 4551363"/>
              <a:gd name="connsiteY4" fmla="*/ 3949701 h 422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1363" h="4221163">
                <a:moveTo>
                  <a:pt x="1033462" y="0"/>
                </a:moveTo>
                <a:lnTo>
                  <a:pt x="4551363" y="0"/>
                </a:lnTo>
                <a:lnTo>
                  <a:pt x="4551363" y="4221163"/>
                </a:lnTo>
                <a:lnTo>
                  <a:pt x="1033462" y="4221163"/>
                </a:lnTo>
                <a:lnTo>
                  <a:pt x="0" y="394970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Divider slide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5" name="Text Placeholder 140">
            <a:extLst>
              <a:ext uri="{FF2B5EF4-FFF2-40B4-BE49-F238E27FC236}">
                <a16:creationId xmlns:a16="http://schemas.microsoft.com/office/drawing/2014/main" id="{1E7CA0C9-C706-491C-A6A8-FDB0B12A21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2782490" cy="70723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17A51544-3ECD-4ABC-8447-3699A67AC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45802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2" name="Picture Placeholder 141">
            <a:extLst>
              <a:ext uri="{FF2B5EF4-FFF2-40B4-BE49-F238E27FC236}">
                <a16:creationId xmlns:a16="http://schemas.microsoft.com/office/drawing/2014/main" id="{7FEBB377-447E-4F52-87D8-8001155A75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9359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73BB30E9-8493-45E3-BD7E-FD5DCB0129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BCF2E7B2-D01F-4846-9FFF-96A7F01CE48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70" name="AutoShape 3">
              <a:extLst>
                <a:ext uri="{FF2B5EF4-FFF2-40B4-BE49-F238E27FC236}">
                  <a16:creationId xmlns:a16="http://schemas.microsoft.com/office/drawing/2014/main" id="{7687D4E3-DA82-4B62-B19A-86F31731977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B5576FAF-F3E1-4CC5-B88B-0198F21051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F87E52B1-38C9-4E33-AAF3-BF06500A3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36EB3B1-3E19-4A0A-A9DE-B85EC78B08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A541583E-90FA-4A04-9BB4-DF54DE6748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AF1BCBE3-95B4-473B-B2BB-88B2A4D46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570EB87D-7139-4FCE-8AD0-F04539A831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BCD13869-C734-4744-9966-1E45BC7E7B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FA510161-0890-48DC-A1C7-4BC9C39F89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3">
              <a:extLst>
                <a:ext uri="{FF2B5EF4-FFF2-40B4-BE49-F238E27FC236}">
                  <a16:creationId xmlns:a16="http://schemas.microsoft.com/office/drawing/2014/main" id="{A94FCB9B-2163-47FE-A471-2F08FDD89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D43D310D-82EB-45FB-9575-7A05EC97B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5">
              <a:extLst>
                <a:ext uri="{FF2B5EF4-FFF2-40B4-BE49-F238E27FC236}">
                  <a16:creationId xmlns:a16="http://schemas.microsoft.com/office/drawing/2014/main" id="{C27E9B67-E811-420C-B457-B01D5DA938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202E0DEF-5320-414A-9D09-9F04D307F9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7CDE55A6-B058-43BF-82AD-E2CF701CE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E76D96D4-DB64-4D87-93A0-8CF7BF7C4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09C9CCA1-C999-4358-BCFB-93A526B93A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091B2AA6-BAFC-4C63-B6E5-E567B0781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F5352-9E79-422D-A715-9F8798C83E9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94E48EF3-5490-4793-84A1-99F9541C9E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FF2C4395-852E-4B55-9169-B80758CC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4A470D8C-6B28-4432-B2DC-BB7F4AAD01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51494A52-CCA4-4E8F-B96C-7191A78BEA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F9581B5B-4CC9-40EF-B351-1E0844E779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B36CE5E6-82DB-4EC4-B8F2-00441C7F00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CCB0DDE8-E457-4049-A1B5-9DC1A38E54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F582F19F-50DB-4CD0-9261-9F3D4369DE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03238F99-8877-414A-B15E-AC6904170A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4BB808B9-70D1-4973-9B42-7047A6097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F9C9A6F1-DCA9-40C4-A241-EAD329309E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E0AEF41F-FC56-4890-9142-E6A51D258B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6145C89F-8512-4401-B52C-D9558C1D01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ED9CFB26-B8E6-48B1-A29F-24EB666228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F6E85637-D434-4429-B291-1ECF3AEA6E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30C150FF-3376-469B-9681-2D2C449866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434EB90B-7746-4C60-9E11-00C8E6B4B1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7426CC65-8A41-4481-9E5D-C5331B6EE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97E7B34D-0DDF-4DE2-99C4-6BC45D794E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6FC8D70A-8526-4C79-92C2-97301B914B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39BE5684-35BB-46F4-9C5C-EAF067BC62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5089B3F9-64DE-4CB8-BF0E-34B007F8C7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04FECBD9-B54C-4D5A-A9AA-E7619DF761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0ADCA952-0EDE-409C-B4D0-54FF479FC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119A132-F0A3-4452-851C-D950D84D53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BEC3E088-80FD-4804-92A1-2E76BA051D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EA438C2B-5159-428A-AB6D-0446066C3F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65B120BA-B006-4B6A-8DA5-F28EA6CDD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AB954FAD-8B27-4E4D-A4ED-D5FB03A7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D653A1E5-8205-431C-8097-803798E04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54533794-0E7B-4B02-8F24-BDC83126E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D4D327AA-0BF7-4AB8-91E9-11F76213D3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8AB14D4-E7E1-4D1E-8B5C-B1A1653B9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9424AD2E-65D9-4F30-9676-D28A85EE6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F382EF80-0B77-4D44-B4FF-8B6BE2567C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92C5A2A8-B427-43AB-B91C-75984A933E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E9704698-3565-478A-9D58-D0A9430F2C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E5B6714A-DEAD-4521-A9A6-9E2A55F92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EC562B80-8A9A-4CB6-84CD-035DC0A57C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F6A42320-400F-45BF-9470-203CFA636A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89" name="Text Placeholder 135">
            <a:extLst>
              <a:ext uri="{FF2B5EF4-FFF2-40B4-BE49-F238E27FC236}">
                <a16:creationId xmlns:a16="http://schemas.microsoft.com/office/drawing/2014/main" id="{481E019A-1F81-4852-8272-EA711EFF70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913573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03DFE5C-9D27-413D-8A78-400F180438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F997F199-0CF9-40C8-9EAA-1BE7B409F1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020C5ED-8684-4963-B702-A20B7E17DD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862107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400702" cy="887360"/>
          </a:xfrm>
        </p:spPr>
        <p:txBody>
          <a:bodyPr/>
          <a:lstStyle>
            <a:lvl1pPr>
              <a:defRPr lang="en-AU" dirty="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41680" y="433468"/>
            <a:ext cx="4516849" cy="642453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818" t="-6998" r="-14598" b="-250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FAC858D-C943-4AF2-ADB4-A578F396684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D73D3F0-5814-4D17-B429-BC41662F418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16357" y="1532415"/>
            <a:ext cx="6513110" cy="44548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0485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6974CE-5775-4767-8B2D-E006DC5555F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25/07/2019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7E5B4-99B2-4696-8ED1-B7AB1747A2A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3294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36EA4-84ED-4506-A242-5F0C906222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72EC5-4F70-48F3-89D4-91D2D67BE51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25/07/2019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0718A-D70B-4A4B-A26A-0BF5E34D006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133165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2A85445C-DF4B-4BAF-BA3E-2C7E13C6966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FBC23-2E1D-42B9-B06F-441D2E530D6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BB8C37-F6A7-408B-AED7-05A293BD9B5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25/07/2019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7EB9A-C91F-4B28-8363-238C69D8FF4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340252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E0A0B3FD-4538-4369-83B6-70C4DFCECF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B2A43BD1-0F4A-4FE6-96C0-15FBFE85BD1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70" name="Picture Placeholder 8">
            <a:extLst>
              <a:ext uri="{FF2B5EF4-FFF2-40B4-BE49-F238E27FC236}">
                <a16:creationId xmlns:a16="http://schemas.microsoft.com/office/drawing/2014/main" id="{FA4A79D4-E349-4EBC-AEB1-516796BF6A3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DDF1-862D-4D1D-A8F8-0AA91E60F74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95DF14-2515-429C-B3CC-7063B560D42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25/07/2019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23CC6-05EA-4B5E-8619-45B5D426CFF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752629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10839546" y="101089"/>
            <a:ext cx="1245238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52462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39" name="Picture Placeholder 138">
            <a:extLst>
              <a:ext uri="{FF2B5EF4-FFF2-40B4-BE49-F238E27FC236}">
                <a16:creationId xmlns:a16="http://schemas.microsoft.com/office/drawing/2014/main" id="{D87FD7A2-8AF9-450B-AA84-809A435321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3522183"/>
            <a:ext cx="4772203" cy="1227635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Bef>
                <a:spcPts val="50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  <a:latin typeface="+mn-lt"/>
              </a:defRPr>
            </a:lvl1pPr>
            <a:lvl2pPr marL="0" indent="0" algn="l">
              <a:spcBef>
                <a:spcPts val="500"/>
              </a:spcBef>
              <a:buNone/>
              <a:defRPr sz="2000" b="0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subtitle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6D528-3F8C-4131-B8C8-D41C96117732}"/>
              </a:ext>
            </a:extLst>
          </p:cNvPr>
          <p:cNvSpPr txBox="1"/>
          <p:nvPr userDrawn="1"/>
        </p:nvSpPr>
        <p:spPr>
          <a:xfrm>
            <a:off x="514871" y="2525876"/>
            <a:ext cx="31642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</a:t>
            </a:r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0240AC5B-4C6A-426A-B2D7-877F8935F4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E5A84B8F-F202-4882-842F-83827F0172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EC37A7B2-975C-4770-92F5-8992CA5572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71" name="AutoShape 3">
              <a:extLst>
                <a:ext uri="{FF2B5EF4-FFF2-40B4-BE49-F238E27FC236}">
                  <a16:creationId xmlns:a16="http://schemas.microsoft.com/office/drawing/2014/main" id="{54F552E3-D38D-41BC-82E3-60C99794836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569FA1AE-C9C3-462F-A77A-B6BBCF918C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6DB2EA32-9261-498B-830E-2FBDFA157F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EFF73E3A-06C3-4974-93E2-696040A89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C4DC2C60-02AB-49AD-B3DD-BBCF7166C8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30961497-8835-4080-AFE2-534351DE26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E68F9C23-752D-42BE-A4E5-9B68536CD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13FC5098-8507-4098-93FB-F2624FFC6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7E5888E8-4F68-4921-8A2B-AEC299F6A1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3">
              <a:extLst>
                <a:ext uri="{FF2B5EF4-FFF2-40B4-BE49-F238E27FC236}">
                  <a16:creationId xmlns:a16="http://schemas.microsoft.com/office/drawing/2014/main" id="{B67C5942-8CB4-499B-AA8B-12470AC8A7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4">
              <a:extLst>
                <a:ext uri="{FF2B5EF4-FFF2-40B4-BE49-F238E27FC236}">
                  <a16:creationId xmlns:a16="http://schemas.microsoft.com/office/drawing/2014/main" id="{7AD189ED-F890-4E02-8D27-6A3CE26489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5">
              <a:extLst>
                <a:ext uri="{FF2B5EF4-FFF2-40B4-BE49-F238E27FC236}">
                  <a16:creationId xmlns:a16="http://schemas.microsoft.com/office/drawing/2014/main" id="{A694629D-32D1-4504-B143-297920522C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2412EA18-A215-4DFD-A0A6-2AD409F481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C4E0E6D7-A2DC-410B-9822-C2D716A99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D7B7983B-BA78-4770-8F07-998CF704FD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A748B14A-0908-4434-A2E9-F3E4992B20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Freeform 20">
              <a:extLst>
                <a:ext uri="{FF2B5EF4-FFF2-40B4-BE49-F238E27FC236}">
                  <a16:creationId xmlns:a16="http://schemas.microsoft.com/office/drawing/2014/main" id="{9A723747-6853-43C4-AAB4-C1C0C93D99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Rectangle 21">
              <a:extLst>
                <a:ext uri="{FF2B5EF4-FFF2-40B4-BE49-F238E27FC236}">
                  <a16:creationId xmlns:a16="http://schemas.microsoft.com/office/drawing/2014/main" id="{135592F9-D2BB-451E-96FF-092A1EE1A3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2">
              <a:extLst>
                <a:ext uri="{FF2B5EF4-FFF2-40B4-BE49-F238E27FC236}">
                  <a16:creationId xmlns:a16="http://schemas.microsoft.com/office/drawing/2014/main" id="{745670F2-51EA-4EA7-A414-FB609C350E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3">
              <a:extLst>
                <a:ext uri="{FF2B5EF4-FFF2-40B4-BE49-F238E27FC236}">
                  <a16:creationId xmlns:a16="http://schemas.microsoft.com/office/drawing/2014/main" id="{99B68E36-21CB-49F9-8DAA-F892BB3F7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4">
              <a:extLst>
                <a:ext uri="{FF2B5EF4-FFF2-40B4-BE49-F238E27FC236}">
                  <a16:creationId xmlns:a16="http://schemas.microsoft.com/office/drawing/2014/main" id="{F07D88E7-14BD-4576-AC88-8D241E6B93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5">
              <a:extLst>
                <a:ext uri="{FF2B5EF4-FFF2-40B4-BE49-F238E27FC236}">
                  <a16:creationId xmlns:a16="http://schemas.microsoft.com/office/drawing/2014/main" id="{BCAAAD9F-0A1F-49A6-A4DE-A5A523C546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6">
              <a:extLst>
                <a:ext uri="{FF2B5EF4-FFF2-40B4-BE49-F238E27FC236}">
                  <a16:creationId xmlns:a16="http://schemas.microsoft.com/office/drawing/2014/main" id="{DA1B6F50-51ED-4149-9C09-11E8008977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7">
              <a:extLst>
                <a:ext uri="{FF2B5EF4-FFF2-40B4-BE49-F238E27FC236}">
                  <a16:creationId xmlns:a16="http://schemas.microsoft.com/office/drawing/2014/main" id="{0AC74EF2-F419-4368-912E-71A0EA81D8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8">
              <a:extLst>
                <a:ext uri="{FF2B5EF4-FFF2-40B4-BE49-F238E27FC236}">
                  <a16:creationId xmlns:a16="http://schemas.microsoft.com/office/drawing/2014/main" id="{1C171149-6E4E-4D78-AB93-8E367FDD9F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29">
              <a:extLst>
                <a:ext uri="{FF2B5EF4-FFF2-40B4-BE49-F238E27FC236}">
                  <a16:creationId xmlns:a16="http://schemas.microsoft.com/office/drawing/2014/main" id="{A815DF7B-E424-42AB-A6AB-634DA40688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0">
              <a:extLst>
                <a:ext uri="{FF2B5EF4-FFF2-40B4-BE49-F238E27FC236}">
                  <a16:creationId xmlns:a16="http://schemas.microsoft.com/office/drawing/2014/main" id="{66BD8C37-8BC5-45CD-B87D-5AFE1A70DC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1">
              <a:extLst>
                <a:ext uri="{FF2B5EF4-FFF2-40B4-BE49-F238E27FC236}">
                  <a16:creationId xmlns:a16="http://schemas.microsoft.com/office/drawing/2014/main" id="{2CEB33A3-B63A-4808-96DD-C5F24BF9AC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2">
              <a:extLst>
                <a:ext uri="{FF2B5EF4-FFF2-40B4-BE49-F238E27FC236}">
                  <a16:creationId xmlns:a16="http://schemas.microsoft.com/office/drawing/2014/main" id="{C313A88E-E4EB-47A3-9504-3CBEC9DA2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4">
              <a:extLst>
                <a:ext uri="{FF2B5EF4-FFF2-40B4-BE49-F238E27FC236}">
                  <a16:creationId xmlns:a16="http://schemas.microsoft.com/office/drawing/2014/main" id="{56F05306-E858-4AD6-9044-0829EB27D9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5">
              <a:extLst>
                <a:ext uri="{FF2B5EF4-FFF2-40B4-BE49-F238E27FC236}">
                  <a16:creationId xmlns:a16="http://schemas.microsoft.com/office/drawing/2014/main" id="{32901447-608B-4121-B7E4-6FCEAEA250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6">
              <a:extLst>
                <a:ext uri="{FF2B5EF4-FFF2-40B4-BE49-F238E27FC236}">
                  <a16:creationId xmlns:a16="http://schemas.microsoft.com/office/drawing/2014/main" id="{39190006-5196-47DB-99AE-94D3B7F04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7">
              <a:extLst>
                <a:ext uri="{FF2B5EF4-FFF2-40B4-BE49-F238E27FC236}">
                  <a16:creationId xmlns:a16="http://schemas.microsoft.com/office/drawing/2014/main" id="{8604054B-C93B-45A8-AB0E-E43486145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8">
              <a:extLst>
                <a:ext uri="{FF2B5EF4-FFF2-40B4-BE49-F238E27FC236}">
                  <a16:creationId xmlns:a16="http://schemas.microsoft.com/office/drawing/2014/main" id="{D0EFF960-9F83-4FFE-BF82-B52577442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39">
              <a:extLst>
                <a:ext uri="{FF2B5EF4-FFF2-40B4-BE49-F238E27FC236}">
                  <a16:creationId xmlns:a16="http://schemas.microsoft.com/office/drawing/2014/main" id="{99D3D888-B3BA-4D97-B256-1108E2C3F2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0">
              <a:extLst>
                <a:ext uri="{FF2B5EF4-FFF2-40B4-BE49-F238E27FC236}">
                  <a16:creationId xmlns:a16="http://schemas.microsoft.com/office/drawing/2014/main" id="{7F59FA3C-1276-422B-80A8-04EF5B7FFB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1">
              <a:extLst>
                <a:ext uri="{FF2B5EF4-FFF2-40B4-BE49-F238E27FC236}">
                  <a16:creationId xmlns:a16="http://schemas.microsoft.com/office/drawing/2014/main" id="{0F1A5475-0A1C-4B1A-97EC-5E3CD80675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2">
              <a:extLst>
                <a:ext uri="{FF2B5EF4-FFF2-40B4-BE49-F238E27FC236}">
                  <a16:creationId xmlns:a16="http://schemas.microsoft.com/office/drawing/2014/main" id="{A3DDBAEE-DF7C-4EC8-94DD-05D69B1CDE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3">
              <a:extLst>
                <a:ext uri="{FF2B5EF4-FFF2-40B4-BE49-F238E27FC236}">
                  <a16:creationId xmlns:a16="http://schemas.microsoft.com/office/drawing/2014/main" id="{D5F93DF4-E313-489C-8E2A-B483A92DE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4">
              <a:extLst>
                <a:ext uri="{FF2B5EF4-FFF2-40B4-BE49-F238E27FC236}">
                  <a16:creationId xmlns:a16="http://schemas.microsoft.com/office/drawing/2014/main" id="{4DC15CBD-9941-4E37-A8B4-F231D3B31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5">
              <a:extLst>
                <a:ext uri="{FF2B5EF4-FFF2-40B4-BE49-F238E27FC236}">
                  <a16:creationId xmlns:a16="http://schemas.microsoft.com/office/drawing/2014/main" id="{9ADB481C-21A1-49F8-ACE4-4CD0729D92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6">
              <a:extLst>
                <a:ext uri="{FF2B5EF4-FFF2-40B4-BE49-F238E27FC236}">
                  <a16:creationId xmlns:a16="http://schemas.microsoft.com/office/drawing/2014/main" id="{E4D2031E-0A6F-4C49-9ED4-AB51D06F0F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7">
              <a:extLst>
                <a:ext uri="{FF2B5EF4-FFF2-40B4-BE49-F238E27FC236}">
                  <a16:creationId xmlns:a16="http://schemas.microsoft.com/office/drawing/2014/main" id="{C44C9E42-3F3B-4C13-A2DA-02F22BA28A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8">
              <a:extLst>
                <a:ext uri="{FF2B5EF4-FFF2-40B4-BE49-F238E27FC236}">
                  <a16:creationId xmlns:a16="http://schemas.microsoft.com/office/drawing/2014/main" id="{01353E56-76A6-4F6D-B228-D349DD153D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49">
              <a:extLst>
                <a:ext uri="{FF2B5EF4-FFF2-40B4-BE49-F238E27FC236}">
                  <a16:creationId xmlns:a16="http://schemas.microsoft.com/office/drawing/2014/main" id="{61622A06-0465-4E80-BE10-ABA3B3FE3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0">
              <a:extLst>
                <a:ext uri="{FF2B5EF4-FFF2-40B4-BE49-F238E27FC236}">
                  <a16:creationId xmlns:a16="http://schemas.microsoft.com/office/drawing/2014/main" id="{87927BE2-A3FC-4F6C-B8B1-028431DC6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1">
              <a:extLst>
                <a:ext uri="{FF2B5EF4-FFF2-40B4-BE49-F238E27FC236}">
                  <a16:creationId xmlns:a16="http://schemas.microsoft.com/office/drawing/2014/main" id="{9AB4F4C4-EA49-4CC5-B240-860DE380C3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2">
              <a:extLst>
                <a:ext uri="{FF2B5EF4-FFF2-40B4-BE49-F238E27FC236}">
                  <a16:creationId xmlns:a16="http://schemas.microsoft.com/office/drawing/2014/main" id="{357BA5D2-76BC-4D95-9315-2DE8D62D55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3">
              <a:extLst>
                <a:ext uri="{FF2B5EF4-FFF2-40B4-BE49-F238E27FC236}">
                  <a16:creationId xmlns:a16="http://schemas.microsoft.com/office/drawing/2014/main" id="{DCED355D-42FD-4686-B0EF-0E3062E1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4">
              <a:extLst>
                <a:ext uri="{FF2B5EF4-FFF2-40B4-BE49-F238E27FC236}">
                  <a16:creationId xmlns:a16="http://schemas.microsoft.com/office/drawing/2014/main" id="{0958AEB7-DBAD-45AC-9AB2-48F0F17659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5">
              <a:extLst>
                <a:ext uri="{FF2B5EF4-FFF2-40B4-BE49-F238E27FC236}">
                  <a16:creationId xmlns:a16="http://schemas.microsoft.com/office/drawing/2014/main" id="{D21079D7-F09E-4BC4-907F-AB73704555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6">
              <a:extLst>
                <a:ext uri="{FF2B5EF4-FFF2-40B4-BE49-F238E27FC236}">
                  <a16:creationId xmlns:a16="http://schemas.microsoft.com/office/drawing/2014/main" id="{A704AF6D-383A-461D-9A8E-803EB90DE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7">
              <a:extLst>
                <a:ext uri="{FF2B5EF4-FFF2-40B4-BE49-F238E27FC236}">
                  <a16:creationId xmlns:a16="http://schemas.microsoft.com/office/drawing/2014/main" id="{FC012E4A-28D8-454A-A556-8AC6B0EB0B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8">
              <a:extLst>
                <a:ext uri="{FF2B5EF4-FFF2-40B4-BE49-F238E27FC236}">
                  <a16:creationId xmlns:a16="http://schemas.microsoft.com/office/drawing/2014/main" id="{905E96C3-CEAF-465F-98F7-C346C851D7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59">
              <a:extLst>
                <a:ext uri="{FF2B5EF4-FFF2-40B4-BE49-F238E27FC236}">
                  <a16:creationId xmlns:a16="http://schemas.microsoft.com/office/drawing/2014/main" id="{B96BC9E4-E5E9-4941-BC5B-77E75A08F2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0">
              <a:extLst>
                <a:ext uri="{FF2B5EF4-FFF2-40B4-BE49-F238E27FC236}">
                  <a16:creationId xmlns:a16="http://schemas.microsoft.com/office/drawing/2014/main" id="{094DCF66-2169-4747-B305-D494F1D1B5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1">
              <a:extLst>
                <a:ext uri="{FF2B5EF4-FFF2-40B4-BE49-F238E27FC236}">
                  <a16:creationId xmlns:a16="http://schemas.microsoft.com/office/drawing/2014/main" id="{4AEC03C8-5E0C-4AFF-AE73-885A440478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F0EA371-30C6-42A1-8D7F-5F691CCF4E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77613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Text Placeholder 140">
            <a:extLst>
              <a:ext uri="{FF2B5EF4-FFF2-40B4-BE49-F238E27FC236}">
                <a16:creationId xmlns:a16="http://schemas.microsoft.com/office/drawing/2014/main" id="{F8C9875D-6ED4-4691-B4EE-6BE289CEFD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601F3602-2361-40F0-A995-ABA050961A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2680219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77212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-1" y="0"/>
            <a:ext cx="12192000" cy="484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文本占位符 310"/>
          <p:cNvSpPr>
            <a:spLocks noGrp="1"/>
          </p:cNvSpPr>
          <p:nvPr>
            <p:ph type="body" sz="quarter" idx="10"/>
          </p:nvPr>
        </p:nvSpPr>
        <p:spPr>
          <a:xfrm>
            <a:off x="2301095" y="5187296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310"/>
          <p:cNvSpPr>
            <a:spLocks noGrp="1"/>
          </p:cNvSpPr>
          <p:nvPr>
            <p:ph type="body" sz="quarter" idx="15" hasCustomPrompt="1"/>
          </p:nvPr>
        </p:nvSpPr>
        <p:spPr>
          <a:xfrm>
            <a:off x="981166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1" name="文本占位符 310"/>
          <p:cNvSpPr>
            <a:spLocks noGrp="1"/>
          </p:cNvSpPr>
          <p:nvPr>
            <p:ph type="body" sz="quarter" idx="16"/>
          </p:nvPr>
        </p:nvSpPr>
        <p:spPr>
          <a:xfrm>
            <a:off x="1968718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310"/>
          <p:cNvSpPr>
            <a:spLocks noGrp="1"/>
          </p:cNvSpPr>
          <p:nvPr>
            <p:ph type="body" sz="quarter" idx="17" hasCustomPrompt="1"/>
          </p:nvPr>
        </p:nvSpPr>
        <p:spPr>
          <a:xfrm>
            <a:off x="4663150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3" name="文本占位符 310"/>
          <p:cNvSpPr>
            <a:spLocks noGrp="1"/>
          </p:cNvSpPr>
          <p:nvPr>
            <p:ph type="body" sz="quarter" idx="18"/>
          </p:nvPr>
        </p:nvSpPr>
        <p:spPr>
          <a:xfrm>
            <a:off x="5650702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4" name="文本占位符 310"/>
          <p:cNvSpPr>
            <a:spLocks noGrp="1"/>
          </p:cNvSpPr>
          <p:nvPr>
            <p:ph type="body" sz="quarter" idx="19" hasCustomPrompt="1"/>
          </p:nvPr>
        </p:nvSpPr>
        <p:spPr>
          <a:xfrm>
            <a:off x="8293172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5" name="文本占位符 310"/>
          <p:cNvSpPr>
            <a:spLocks noGrp="1"/>
          </p:cNvSpPr>
          <p:nvPr>
            <p:ph type="body" sz="quarter" idx="20"/>
          </p:nvPr>
        </p:nvSpPr>
        <p:spPr>
          <a:xfrm>
            <a:off x="9280724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6" name="文本占位符 310"/>
          <p:cNvSpPr>
            <a:spLocks noGrp="1"/>
          </p:cNvSpPr>
          <p:nvPr>
            <p:ph type="body" sz="quarter" idx="21" hasCustomPrompt="1"/>
          </p:nvPr>
        </p:nvSpPr>
        <p:spPr>
          <a:xfrm>
            <a:off x="981166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7" name="文本占位符 310"/>
          <p:cNvSpPr>
            <a:spLocks noGrp="1"/>
          </p:cNvSpPr>
          <p:nvPr>
            <p:ph type="body" sz="quarter" idx="22"/>
          </p:nvPr>
        </p:nvSpPr>
        <p:spPr>
          <a:xfrm>
            <a:off x="1968718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4" name="文本占位符 310"/>
          <p:cNvSpPr>
            <a:spLocks noGrp="1"/>
          </p:cNvSpPr>
          <p:nvPr>
            <p:ph type="body" sz="quarter" idx="23" hasCustomPrompt="1"/>
          </p:nvPr>
        </p:nvSpPr>
        <p:spPr>
          <a:xfrm>
            <a:off x="4663150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5" name="文本占位符 310"/>
          <p:cNvSpPr>
            <a:spLocks noGrp="1"/>
          </p:cNvSpPr>
          <p:nvPr>
            <p:ph type="body" sz="quarter" idx="24"/>
          </p:nvPr>
        </p:nvSpPr>
        <p:spPr>
          <a:xfrm>
            <a:off x="5650702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6" name="文本占位符 310"/>
          <p:cNvSpPr>
            <a:spLocks noGrp="1"/>
          </p:cNvSpPr>
          <p:nvPr>
            <p:ph type="body" sz="quarter" idx="25" hasCustomPrompt="1"/>
          </p:nvPr>
        </p:nvSpPr>
        <p:spPr>
          <a:xfrm>
            <a:off x="8293172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7" name="文本占位符 310"/>
          <p:cNvSpPr>
            <a:spLocks noGrp="1"/>
          </p:cNvSpPr>
          <p:nvPr>
            <p:ph type="body" sz="quarter" idx="26"/>
          </p:nvPr>
        </p:nvSpPr>
        <p:spPr>
          <a:xfrm>
            <a:off x="9280724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40520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821C742-34A7-4634-ABFF-1A8C76DB814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Text Placeholder 140">
            <a:extLst>
              <a:ext uri="{FF2B5EF4-FFF2-40B4-BE49-F238E27FC236}">
                <a16:creationId xmlns:a16="http://schemas.microsoft.com/office/drawing/2014/main" id="{E2C11A33-E2C2-4ED9-A0FF-F9E78469F2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CFA768B8-D2D1-447E-9F0E-47C681CCC9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578477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3563E49-DAF7-4206-AAD7-38E789258387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0BA02072-FEDB-429A-A4C0-22D59D09B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0ABA4448-A18D-4663-B455-EAD951F862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8876535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176FAE9-F8D7-45AD-AA56-97F65AF5C7CF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B87D9FE-C85C-4214-9157-DD7F3ED28A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15BBA84-73B3-48DF-B6EE-69867E46B6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387319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229705A0-38F7-4A9C-86A4-2F68DE74B02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4D897568-993B-4A02-A134-6722AC6A98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CA8F343C-4D99-4A43-995F-05ACA5C64E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82467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624966D-E4EA-4F50-9BB6-48291DC82572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C435E10-BA07-43CA-946E-F929538E56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8818C800-1FD7-46E3-9513-EDED28C7D4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131766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54BDF27-BFAD-478C-A199-3DB667D3F5E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219F3B99-BA96-428A-8B96-08B07C3957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E6A1775-999F-4891-AEA1-BDBEAF077E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325861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9F2674CC-72EB-4595-86BE-D02CD83455C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Text Placeholder 140">
            <a:extLst>
              <a:ext uri="{FF2B5EF4-FFF2-40B4-BE49-F238E27FC236}">
                <a16:creationId xmlns:a16="http://schemas.microsoft.com/office/drawing/2014/main" id="{C2FB46BE-AAF7-42FF-9037-1C6EE88FE3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62CC006-DD2A-4ACA-910F-2010703F4F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1621343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725A7B3-05B9-43EC-BD6A-2951B787802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3AF26A12-2ED5-4400-ADF5-846B94638F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EDA5586F-18E7-4601-96CA-50CD2AA81E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638503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204000" cy="6857998"/>
          </a:xfrm>
          <a:solidFill>
            <a:schemeClr val="bg1">
              <a:lumMod val="85000"/>
            </a:schemeClr>
          </a:solidFill>
        </p:spPr>
        <p:txBody>
          <a:bodyPr lIns="360000" tIns="360000" rIns="36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73" name="Subtitle 72">
            <a:extLst>
              <a:ext uri="{FF2B5EF4-FFF2-40B4-BE49-F238E27FC236}">
                <a16:creationId xmlns:a16="http://schemas.microsoft.com/office/drawing/2014/main" id="{2993D1DC-23D0-40CA-BA80-0CCA239AC6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0"/>
            <a:ext cx="5729283" cy="6857998"/>
          </a:xfrm>
          <a:custGeom>
            <a:avLst/>
            <a:gdLst>
              <a:gd name="connsiteX0" fmla="*/ 0 w 5729283"/>
              <a:gd name="connsiteY0" fmla="*/ 0 h 6857998"/>
              <a:gd name="connsiteX1" fmla="*/ 4311112 w 5729283"/>
              <a:gd name="connsiteY1" fmla="*/ 0 h 6857998"/>
              <a:gd name="connsiteX2" fmla="*/ 5729283 w 5729283"/>
              <a:gd name="connsiteY2" fmla="*/ 5316930 h 6857998"/>
              <a:gd name="connsiteX3" fmla="*/ 0 w 572928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283" h="6857998">
                <a:moveTo>
                  <a:pt x="0" y="0"/>
                </a:moveTo>
                <a:lnTo>
                  <a:pt x="4311112" y="0"/>
                </a:lnTo>
                <a:lnTo>
                  <a:pt x="5729283" y="5316930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 lIns="576000" tIns="2484000" rIns="1404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07255" y="616633"/>
            <a:ext cx="1440000" cy="144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39" name="Text Placeholder 140">
            <a:extLst>
              <a:ext uri="{FF2B5EF4-FFF2-40B4-BE49-F238E27FC236}">
                <a16:creationId xmlns:a16="http://schemas.microsoft.com/office/drawing/2014/main" id="{57544754-61DA-4535-96B6-21D24A6188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063" y="5265337"/>
            <a:ext cx="356711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" name="Text Placeholder 135">
            <a:extLst>
              <a:ext uri="{FF2B5EF4-FFF2-40B4-BE49-F238E27FC236}">
                <a16:creationId xmlns:a16="http://schemas.microsoft.com/office/drawing/2014/main" id="{08BE5594-C448-4AC9-B08C-E09264A163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7255" y="52093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443970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553431B-6092-48C5-AD7C-F30516D7A38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B4389B36-E541-48E7-A912-C35EE13572D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BA1EDDF-3973-431D-958F-640EC310C4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995718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6F4D0A5-6CC7-400E-9C3C-0694666F6F8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C8E1928D-065A-4AB1-9DF2-3C1374F8D1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11A1BDE-E875-46F4-AFCD-40A3010281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9607591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4E114E6-BD85-4C72-BAB6-6A2A343DA8D5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3156ADEC-0272-4274-9765-6F13B085BB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13892CA3-1F3C-40B3-9F82-3B2099571F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014751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FCFB8DF9-51A8-485E-9F12-E5A3330F489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2DDB1C3D-68C3-412D-8EB3-97570F0013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8C843FD-33AA-4EEC-9FDF-27DC52E9A1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342566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C7F53C6-9053-440C-8E3D-971AFB12FFFC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7AF040AB-A5DC-4D6D-B6BA-75BCAFC7AA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51F7505-AB35-46E5-9D36-6EFD604C99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2642194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4420FA1-8DAE-4658-86CF-B5658CDC24E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234B86AF-61C0-4BEF-AED9-AB6E104586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1EC55AF-72F6-4B80-B565-E4736853BB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014275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8A16490-7A25-479D-8887-224357329F5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E5F69457-834C-4B3E-AF4C-CDBC7D6FC8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C135A83-4349-4D19-A851-56FC171B94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798071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EABDE6FE-819A-4678-A6E8-009E38A1A56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FD7259D0-6B32-4DE1-8F13-A21A1C988B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D42A6F0E-E106-4C5B-90DE-D6097D2850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263184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60928" t="-30644" r="-107570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Text Placeholder 140">
            <a:extLst>
              <a:ext uri="{FF2B5EF4-FFF2-40B4-BE49-F238E27FC236}">
                <a16:creationId xmlns:a16="http://schemas.microsoft.com/office/drawing/2014/main" id="{4CE4066F-5CB1-43C1-8385-16A6CA0296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7C590671-A7C1-4FD2-8937-335D342E21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8898085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2106" t="-35294" r="-54327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C88C7B38-255E-4D79-80C8-2A025E1CFA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C7B1783-9A42-4500-B3D5-978D81F020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717561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6557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F2942-2F48-4595-B815-42D3F57C14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649337E6-8710-4F9B-AE53-FDDFC8849CF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id="{2E04A960-7ECB-4B73-A38E-482CE39F43D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1" name="Text Placeholder 135">
            <a:extLst>
              <a:ext uri="{FF2B5EF4-FFF2-40B4-BE49-F238E27FC236}">
                <a16:creationId xmlns:a16="http://schemas.microsoft.com/office/drawing/2014/main" id="{440AA25A-4016-4893-8A83-7E439342033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7246302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5179" t="-40292" r="-67666" b="-46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B37A7C5F-6C97-4907-9B6E-CAD54B542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9411580-DB87-4A03-8CAA-0596920BA9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76569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6836" t="-3166" r="-52387" b="-57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47EAFC36-6B42-4718-B950-E73D679183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2C5AC15-2F83-4DFF-A7D6-FDC451DF0F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9204199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7082" t="-12072" r="-54824" b="-1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9A35FC83-B4F8-4E38-8B51-53931CF7E2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9D845B7-610D-45D7-886B-50A578383B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192081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0012" t="-12876" r="-48014" b="-13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97A5019C-6BF2-4398-8DAA-FF283C94EA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47F16148-6109-4250-8F2B-85B5C621F0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5545353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3571" t="-17583" r="-76930" b="-302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77A3F8CD-5F2E-491B-926F-DCC7B4CAEC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495759F-BC16-45E8-9CE1-BF7AC6B52D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4847522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9968" t="-3581" r="-35868" b="-88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06AF1983-185F-47DE-98ED-8E65C1C77D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D9D2841-CD85-42CB-9788-F269FA32F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6121405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11408407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25/07/2019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0970986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25/07/2019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13741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00140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25/07/2019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8" y="1532415"/>
            <a:ext cx="11408407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32491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25/07/2019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8" y="1532415"/>
            <a:ext cx="11408407" cy="4459189"/>
          </a:xfrm>
        </p:spPr>
        <p:txBody>
          <a:bodyPr numCol="3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4405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A60525C7-BF5C-4763-BFD2-4489EB5B78B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2B0AC9A8-08B7-4674-84A9-EE81504DB88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05998953-BBE0-4246-B9BC-50453554F00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CF59814C-B444-4ECE-A32B-683E53AD20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76837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4" name="Text Placeholder 135">
            <a:extLst>
              <a:ext uri="{FF2B5EF4-FFF2-40B4-BE49-F238E27FC236}">
                <a16:creationId xmlns:a16="http://schemas.microsoft.com/office/drawing/2014/main" id="{4AA778C4-F038-4603-85A2-34141147C1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29166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7559430" cy="592453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6447022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36900" y="433468"/>
            <a:ext cx="3621629" cy="5739039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5545" t="-2787" r="-25545" b="-2787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10" name="Media Placeholder 5">
            <a:extLst>
              <a:ext uri="{FF2B5EF4-FFF2-40B4-BE49-F238E27FC236}">
                <a16:creationId xmlns:a16="http://schemas.microsoft.com/office/drawing/2014/main" id="{D4618085-6A58-496C-A30D-555A1C153755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433469" y="2124868"/>
            <a:ext cx="7442318" cy="404763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video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8E018D-B91E-4FCF-8E3D-E1119B796B6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25/07/2019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74060-CB40-4866-BC46-412241E584C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4437359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5C923-130F-4CE2-B289-D278C82314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A6262-DA14-43FE-B7AA-479C75CB9FF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25/07/2019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1FC4A-C989-4916-B28D-469943DEEFD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74628951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3894165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F7CC0-017F-45FE-92AB-638C82778A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D5D96E0D-0308-450C-A1B8-18356D2C171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84117D5A-86B7-4AD4-AEA3-09FD38F3CFB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F26E98-E7B3-401C-BBD3-44AED288710C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25/07/2019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3FC3F-C9AF-4833-9D51-51399AED917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10239736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A04E8-A36A-4835-AEDD-DEE7F9EE0FA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EBC3B63-F8E6-4CD5-A3CE-0A68BD6D24E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739982C-B3F1-49FA-A015-50C5BA9FD40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1841E0A-6DB9-42D0-BD80-57DE7F80C2E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3F4A80-45A0-4953-8364-5BB35BEE19EA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25/07/2019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BD119-1E9F-42C8-BBE3-BA1D5B3AB4D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2262753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C5649-0B68-4930-83FB-57F77194067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1A6C2717-A40C-4B91-A59E-476ABCBFA4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E5CE3F13-4F10-496E-9AF5-EB9AD5EEB8C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F400719-C365-4225-A532-5F986A18EC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2B1DF00D-30B2-490C-B3B2-6E92730487D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ADCC63-20FE-4D59-BB93-369A8D612D40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25/07/2019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80D9D-A3A2-4222-913D-0FD981A9D57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1090125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52491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1851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6" y="1532415"/>
            <a:ext cx="11408409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25/07/2019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834285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7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25/07/2019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24765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50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25/07/2019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7" y="1532415"/>
            <a:ext cx="11408408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8486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25/07/2019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11408408" cy="4459189"/>
          </a:xfrm>
        </p:spPr>
        <p:txBody>
          <a:bodyPr numCol="3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2334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6" y="1532415"/>
            <a:ext cx="11408409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25/07/2019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6357" y="6172501"/>
            <a:ext cx="80354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59" y="6172501"/>
            <a:ext cx="8460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74833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3" r:id="rId3"/>
    <p:sldLayoutId id="2147483765" r:id="rId4"/>
    <p:sldLayoutId id="2147483766" r:id="rId5"/>
    <p:sldLayoutId id="2147483667" r:id="rId6"/>
    <p:sldLayoutId id="2147483713" r:id="rId7"/>
    <p:sldLayoutId id="2147483668" r:id="rId8"/>
    <p:sldLayoutId id="2147483669" r:id="rId9"/>
    <p:sldLayoutId id="2147483649" r:id="rId10"/>
    <p:sldLayoutId id="2147483656" r:id="rId11"/>
    <p:sldLayoutId id="2147483658" r:id="rId12"/>
    <p:sldLayoutId id="2147483767" r:id="rId13"/>
    <p:sldLayoutId id="2147483670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1" r:id="rId20"/>
    <p:sldLayoutId id="2147483769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25/07/2019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437851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35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43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E096F91-AD99-4C52-895F-5F73C9ACDCD8}"/>
              </a:ext>
            </a:extLst>
          </p:cNvPr>
          <p:cNvSpPr/>
          <p:nvPr userDrawn="1"/>
        </p:nvSpPr>
        <p:spPr>
          <a:xfrm>
            <a:off x="6097" y="0"/>
            <a:ext cx="6433456" cy="2650285"/>
          </a:xfrm>
          <a:custGeom>
            <a:avLst/>
            <a:gdLst>
              <a:gd name="connsiteX0" fmla="*/ 0 w 6433456"/>
              <a:gd name="connsiteY0" fmla="*/ 0 h 2650285"/>
              <a:gd name="connsiteX1" fmla="*/ 6185409 w 6433456"/>
              <a:gd name="connsiteY1" fmla="*/ 0 h 2650285"/>
              <a:gd name="connsiteX2" fmla="*/ 6433456 w 6433456"/>
              <a:gd name="connsiteY2" fmla="*/ 924909 h 2650285"/>
              <a:gd name="connsiteX3" fmla="*/ 0 w 6433456"/>
              <a:gd name="connsiteY3" fmla="*/ 2650285 h 2650285"/>
              <a:gd name="connsiteX4" fmla="*/ 0 w 6433456"/>
              <a:gd name="connsiteY4" fmla="*/ 0 h 265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456" h="2650285">
                <a:moveTo>
                  <a:pt x="0" y="0"/>
                </a:moveTo>
                <a:lnTo>
                  <a:pt x="6185409" y="0"/>
                </a:lnTo>
                <a:lnTo>
                  <a:pt x="6433456" y="924909"/>
                </a:lnTo>
                <a:lnTo>
                  <a:pt x="0" y="26502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25/07/2019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864487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68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developer.android.com/topic/performance/vitals/anr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developer.android.com/reference/android/os/Message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developer.android.com/reference/android/os/Handler.html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developer.android.com/reference/android/os/MessageQueue.html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developer.android.com/reference/android/os/Looper.html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greenrobot/EventBus" TargetMode="External"/><Relationship Id="rId4" Type="http://schemas.openxmlformats.org/officeDocument/2006/relationships/hyperlink" Target="http://greenrobot.org/eventbus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java/lang/Thread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developer.android.com/reference/java/lang/Thread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java/util/concurrent/FutureTask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java/util/concurrent/Future" TargetMode="External"/><Relationship Id="rId2" Type="http://schemas.openxmlformats.org/officeDocument/2006/relationships/hyperlink" Target="https://developer.android.com/reference/java/util/concurrent/Callable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hyperlink" Target="https://developer.android.com/reference/java/util/concurrent/FutureTask" TargetMode="External"/><Relationship Id="rId4" Type="http://schemas.openxmlformats.org/officeDocument/2006/relationships/hyperlink" Target="https://developer.android.com/reference/java/util/concurrent/RunnableFutur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developer.android.com/reference/java/lang/Thread" TargetMode="Externa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developer.android.com/reference/java/lang/Thread" TargetMode="Externa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topic/performance/threads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training/multiple-threads/create-threadpool.html" TargetMode="Externa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developer.android.com/guide/components/services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components/broadcast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components/bound-services#Messenger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eveloper.android.com/guide/components/aidl.html" TargetMode="External"/><Relationship Id="rId4" Type="http://schemas.openxmlformats.org/officeDocument/2006/relationships/hyperlink" Target="https://developer.android.com/guide/components/bound-services#Binder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components/service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topics/ui/notifiers/notification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app/IntentServic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run-background-service/create-servic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3.png"/><Relationship Id="rId4" Type="http://schemas.openxmlformats.org/officeDocument/2006/relationships/notesSlide" Target="../notesSlides/notesSlide2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components/processes-and-threads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2FC2E14-24A9-4C48-BA13-A2E74B0AAD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062" y="2123791"/>
            <a:ext cx="4772203" cy="1478010"/>
          </a:xfrm>
        </p:spPr>
        <p:txBody>
          <a:bodyPr/>
          <a:lstStyle/>
          <a:p>
            <a:r>
              <a:rPr lang="en-AU" dirty="0"/>
              <a:t>COMP90018</a:t>
            </a:r>
            <a:br>
              <a:rPr lang="en-AU" dirty="0"/>
            </a:br>
            <a:r>
              <a:rPr lang="en-AU" sz="2400" dirty="0"/>
              <a:t>Mobile Computing Systems Programming</a:t>
            </a:r>
            <a:endParaRPr lang="en-A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61E6A6-BA53-48F9-8469-A76DD19814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37938" y="6172200"/>
            <a:ext cx="754062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</a:t>
            </a:fld>
            <a:endParaRPr lang="en-AU" noProof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E6862DE-29D9-4685-93A7-4EBCF50A33F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2DE64EB-6651-40E1-94BC-1E4AF0E80B5C}"/>
              </a:ext>
            </a:extLst>
          </p:cNvPr>
          <p:cNvSpPr txBox="1">
            <a:spLocks/>
          </p:cNvSpPr>
          <p:nvPr/>
        </p:nvSpPr>
        <p:spPr>
          <a:xfrm>
            <a:off x="500061" y="3601801"/>
            <a:ext cx="5190525" cy="766013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vert="horz" wrap="square" lIns="90000" tIns="90000" rIns="90000" bIns="900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3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None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000" b="0" dirty="0"/>
              <a:t>WEEK 3 – Threads </a:t>
            </a:r>
            <a:r>
              <a:rPr lang="en-US" altLang="zh-CN" sz="2000" b="0" dirty="0"/>
              <a:t>and</a:t>
            </a:r>
            <a:r>
              <a:rPr lang="en-AU" sz="2000" b="0" dirty="0"/>
              <a:t> Service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B96AF29-1204-43DA-B563-F4BDDCBFBD4B}"/>
              </a:ext>
            </a:extLst>
          </p:cNvPr>
          <p:cNvSpPr txBox="1">
            <a:spLocks/>
          </p:cNvSpPr>
          <p:nvPr/>
        </p:nvSpPr>
        <p:spPr>
          <a:xfrm>
            <a:off x="500061" y="4713415"/>
            <a:ext cx="4772203" cy="766013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vert="horz" wrap="square" lIns="90000" tIns="90000" rIns="90000" bIns="900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3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None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0" b="0" dirty="0"/>
              <a:t>Chaofan Wang, </a:t>
            </a:r>
          </a:p>
          <a:p>
            <a:r>
              <a:rPr lang="en-AU" sz="1400" b="0" dirty="0"/>
              <a:t>chaofanw@student.unimelb.edu.au</a:t>
            </a:r>
          </a:p>
        </p:txBody>
      </p:sp>
    </p:spTree>
    <p:extLst>
      <p:ext uri="{BB962C8B-B14F-4D97-AF65-F5344CB8AC3E}">
        <p14:creationId xmlns:p14="http://schemas.microsoft.com/office/powerpoint/2010/main" val="374575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BC62F-D151-4CE3-844C-441A63B9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 in Android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64EB7-8139-49A5-9233-18722675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10</a:t>
            </a:fld>
            <a:endParaRPr lang="en-AU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A3E479-B4AD-4F6C-B352-EF318DBFF72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06059" y="2610522"/>
            <a:ext cx="5400000" cy="2233883"/>
          </a:xfrm>
        </p:spPr>
        <p:txBody>
          <a:bodyPr/>
          <a:lstStyle/>
          <a:p>
            <a:r>
              <a:rPr lang="en-AU" dirty="0"/>
              <a:t>When the UI thread of an Android app is </a:t>
            </a:r>
            <a:r>
              <a:rPr lang="en-AU" b="1" i="1" dirty="0"/>
              <a:t>blocked for too long</a:t>
            </a:r>
            <a:r>
              <a:rPr lang="en-AU" dirty="0"/>
              <a:t>, an </a:t>
            </a:r>
            <a:r>
              <a:rPr lang="en-AU" b="1" i="1" dirty="0"/>
              <a:t>"Application Not Responding" (ANR)</a:t>
            </a:r>
            <a:r>
              <a:rPr lang="en-AU" dirty="0"/>
              <a:t> error is triggered.</a:t>
            </a:r>
          </a:p>
          <a:p>
            <a:endParaRPr lang="en-AU" dirty="0">
              <a:hlinkClick r:id="rId2"/>
            </a:endParaRPr>
          </a:p>
          <a:p>
            <a:r>
              <a:rPr lang="en-AU" dirty="0">
                <a:hlinkClick r:id="rId2"/>
              </a:rPr>
              <a:t>https://developer.android.com/topic/performance/vitals/anr</a:t>
            </a:r>
            <a:endParaRPr lang="en-AU" i="1" dirty="0"/>
          </a:p>
          <a:p>
            <a:endParaRPr lang="en-AU" dirty="0"/>
          </a:p>
        </p:txBody>
      </p:sp>
      <p:pic>
        <p:nvPicPr>
          <p:cNvPr id="2050" name="Picture 2" descr="Figure 1. ANR dialog displayed to the user">
            <a:extLst>
              <a:ext uri="{FF2B5EF4-FFF2-40B4-BE49-F238E27FC236}">
                <a16:creationId xmlns:a16="http://schemas.microsoft.com/office/drawing/2014/main" id="{E0EC7BA3-9E69-4883-A7D0-E604503BC1D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777" y="1531938"/>
            <a:ext cx="2554947" cy="43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35215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DAC6B-3A75-4C42-95C5-AB6230F00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 in Android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38A46-AD72-46F1-B0DD-D0D3666A7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11</a:t>
            </a:fld>
            <a:endParaRPr lang="en-AU" noProof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50395F7-219D-498B-BCAE-10AEF49AFF8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3178631"/>
            <a:ext cx="5400000" cy="1615863"/>
          </a:xfrm>
        </p:spPr>
        <p:txBody>
          <a:bodyPr/>
          <a:lstStyle/>
          <a:p>
            <a:r>
              <a:rPr lang="en-AU" i="1" dirty="0"/>
              <a:t>Another important principle comes from</a:t>
            </a:r>
            <a:r>
              <a:rPr lang="en-AU" dirty="0"/>
              <a:t>:</a:t>
            </a:r>
          </a:p>
          <a:p>
            <a:endParaRPr lang="en-US" i="1" dirty="0"/>
          </a:p>
          <a:p>
            <a:r>
              <a:rPr lang="en-US" i="1" dirty="0"/>
              <a:t>What will happen when </a:t>
            </a:r>
            <a:r>
              <a:rPr lang="en-US" b="1" i="1" dirty="0"/>
              <a:t>other threads</a:t>
            </a:r>
            <a:r>
              <a:rPr lang="en-US" i="1" dirty="0"/>
              <a:t> access a </a:t>
            </a:r>
            <a:r>
              <a:rPr lang="en-US" b="1" i="1" dirty="0" err="1"/>
              <a:t>TextView</a:t>
            </a:r>
            <a:r>
              <a:rPr lang="en-US" b="1" i="1" dirty="0"/>
              <a:t> from the main (UI) thread?</a:t>
            </a:r>
            <a:endParaRPr lang="en-AU" b="1" i="1" dirty="0"/>
          </a:p>
          <a:p>
            <a:endParaRPr lang="en-AU" b="1" i="1" dirty="0"/>
          </a:p>
        </p:txBody>
      </p:sp>
      <p:pic>
        <p:nvPicPr>
          <p:cNvPr id="14" name="device-2019-07-18-194923">
            <a:hlinkClick r:id="" action="ppaction://media"/>
            <a:extLst>
              <a:ext uri="{FF2B5EF4-FFF2-40B4-BE49-F238E27FC236}">
                <a16:creationId xmlns:a16="http://schemas.microsoft.com/office/drawing/2014/main" id="{E7443513-95F6-4450-8927-A0B34E8018C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2065" y="1531938"/>
            <a:ext cx="2454625" cy="4909251"/>
          </a:xfrm>
        </p:spPr>
      </p:pic>
    </p:spTree>
    <p:extLst>
      <p:ext uri="{BB962C8B-B14F-4D97-AF65-F5344CB8AC3E}">
        <p14:creationId xmlns:p14="http://schemas.microsoft.com/office/powerpoint/2010/main" val="9326615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BC62F-D151-4CE3-844C-441A63B9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 in Android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64EB7-8139-49A5-9233-18722675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12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35D9B4-4BBD-44E0-BCED-62059143500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3619004"/>
            <a:ext cx="5400000" cy="466429"/>
          </a:xfrm>
        </p:spPr>
        <p:txBody>
          <a:bodyPr/>
          <a:lstStyle/>
          <a:p>
            <a:pPr marL="457200" indent="-457200">
              <a:buAutoNum type="arabicPeriod" startAt="2"/>
            </a:pPr>
            <a:r>
              <a:rPr lang="en-AU" b="1" i="1" dirty="0"/>
              <a:t>Do not access UI from outside the UI thread</a:t>
            </a:r>
            <a:r>
              <a:rPr lang="en-AU" dirty="0"/>
              <a:t> </a:t>
            </a:r>
            <a:br>
              <a:rPr lang="en-AU" dirty="0"/>
            </a:br>
            <a:endParaRPr lang="en-AU" dirty="0"/>
          </a:p>
        </p:txBody>
      </p:sp>
      <p:pic>
        <p:nvPicPr>
          <p:cNvPr id="1026" name="Picture 2" descr="Image result for android crash">
            <a:extLst>
              <a:ext uri="{FF2B5EF4-FFF2-40B4-BE49-F238E27FC236}">
                <a16:creationId xmlns:a16="http://schemas.microsoft.com/office/drawing/2014/main" id="{055C2821-5DD1-4701-8724-B53559502C5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567" y="1531938"/>
            <a:ext cx="2624580" cy="464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73007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13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Threads</a:t>
            </a:r>
          </a:p>
          <a:p>
            <a:endParaRPr lang="en-AU" dirty="0"/>
          </a:p>
          <a:p>
            <a:pPr marL="571500" indent="-571500">
              <a:buFontTx/>
              <a:buChar char="-"/>
            </a:pPr>
            <a:r>
              <a:rPr lang="en-AU" sz="2400" b="0" i="1" dirty="0"/>
              <a:t>Communication between Threads</a:t>
            </a:r>
          </a:p>
        </p:txBody>
      </p:sp>
    </p:spTree>
    <p:extLst>
      <p:ext uri="{BB962C8B-B14F-4D97-AF65-F5344CB8AC3E}">
        <p14:creationId xmlns:p14="http://schemas.microsoft.com/office/powerpoint/2010/main" val="1373179855"/>
      </p:ext>
    </p:extLst>
  </p:cSld>
  <p:clrMapOvr>
    <a:masterClrMapping/>
  </p:clrMapOvr>
  <p:transition spd="slow">
    <p:push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BC62F-D151-4CE3-844C-441A63B9C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377294" cy="887360"/>
          </a:xfrm>
        </p:spPr>
        <p:txBody>
          <a:bodyPr/>
          <a:lstStyle/>
          <a:p>
            <a:r>
              <a:rPr lang="en-US" dirty="0"/>
              <a:t>Threads Communication </a:t>
            </a:r>
            <a:r>
              <a:rPr lang="en-US" i="1" dirty="0"/>
              <a:t>(Message via Handler)</a:t>
            </a:r>
            <a:endParaRPr lang="en-AU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64EB7-8139-49A5-9233-18722675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14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35D9B4-4BBD-44E0-BCED-62059143500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587449" y="2844313"/>
            <a:ext cx="2763915" cy="175198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AU" i="1" dirty="0"/>
              <a:t>Message;</a:t>
            </a:r>
          </a:p>
          <a:p>
            <a:pPr marL="457200" indent="-457200">
              <a:buFont typeface="+mj-lt"/>
              <a:buAutoNum type="arabicPeriod"/>
            </a:pPr>
            <a:r>
              <a:rPr lang="en-AU" i="1" dirty="0"/>
              <a:t>Handler; </a:t>
            </a:r>
          </a:p>
          <a:p>
            <a:pPr marL="457200" indent="-457200">
              <a:buFont typeface="+mj-lt"/>
              <a:buAutoNum type="arabicPeriod"/>
            </a:pPr>
            <a:r>
              <a:rPr lang="en-AU" i="1" dirty="0" err="1"/>
              <a:t>MessageQueue</a:t>
            </a:r>
            <a:r>
              <a:rPr lang="en-AU" i="1" dirty="0"/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AU" i="1" dirty="0"/>
              <a:t>Looper</a:t>
            </a:r>
          </a:p>
        </p:txBody>
      </p:sp>
      <p:pic>
        <p:nvPicPr>
          <p:cNvPr id="3074" name="Picture 2" descr="https://miro.medium.com/max/700/0*4Np1eN5xh4eBbxHJ.png">
            <a:extLst>
              <a:ext uri="{FF2B5EF4-FFF2-40B4-BE49-F238E27FC236}">
                <a16:creationId xmlns:a16="http://schemas.microsoft.com/office/drawing/2014/main" id="{8BBA6B03-B7AB-4CF3-9598-8CD3F72F73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2748185"/>
            <a:ext cx="5400675" cy="194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4693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BC62F-D151-4CE3-844C-441A63B9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64EB7-8139-49A5-9233-18722675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15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35D9B4-4BBD-44E0-BCED-62059143500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2518828"/>
            <a:ext cx="5400000" cy="2748619"/>
          </a:xfrm>
        </p:spPr>
        <p:txBody>
          <a:bodyPr/>
          <a:lstStyle/>
          <a:p>
            <a:r>
              <a:rPr lang="en-AU" b="1" i="1" dirty="0"/>
              <a:t>Message:</a:t>
            </a:r>
          </a:p>
          <a:p>
            <a:r>
              <a:rPr lang="en-AU" i="1" dirty="0"/>
              <a:t>Defines a message containing </a:t>
            </a:r>
            <a:r>
              <a:rPr lang="en-AU" b="1" i="1" dirty="0"/>
              <a:t>a description and arbitrary data object </a:t>
            </a:r>
            <a:r>
              <a:rPr lang="en-AU" i="1" dirty="0"/>
              <a:t>that can be sent to a Handler.</a:t>
            </a:r>
          </a:p>
          <a:p>
            <a:endParaRPr lang="en-AU" i="1" dirty="0"/>
          </a:p>
          <a:p>
            <a:r>
              <a:rPr lang="en-AU" dirty="0">
                <a:hlinkClick r:id="rId2"/>
              </a:rPr>
              <a:t>https://developer.android.com/reference/android/os/Message</a:t>
            </a:r>
            <a:endParaRPr lang="en-AU" i="1" dirty="0"/>
          </a:p>
        </p:txBody>
      </p:sp>
      <p:pic>
        <p:nvPicPr>
          <p:cNvPr id="3074" name="Picture 2" descr="https://miro.medium.com/max/700/0*4Np1eN5xh4eBbxHJ.png">
            <a:extLst>
              <a:ext uri="{FF2B5EF4-FFF2-40B4-BE49-F238E27FC236}">
                <a16:creationId xmlns:a16="http://schemas.microsoft.com/office/drawing/2014/main" id="{8BBA6B03-B7AB-4CF3-9598-8CD3F72F73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2850566"/>
            <a:ext cx="5400675" cy="194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34733F7-4909-4D5A-91A3-6A9BEC96839C}"/>
              </a:ext>
            </a:extLst>
          </p:cNvPr>
          <p:cNvSpPr/>
          <p:nvPr/>
        </p:nvSpPr>
        <p:spPr>
          <a:xfrm>
            <a:off x="1805041" y="3822686"/>
            <a:ext cx="580007" cy="3456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947F9A-0855-48A3-B334-5A352C26D947}"/>
              </a:ext>
            </a:extLst>
          </p:cNvPr>
          <p:cNvSpPr/>
          <p:nvPr/>
        </p:nvSpPr>
        <p:spPr>
          <a:xfrm>
            <a:off x="2685410" y="3822688"/>
            <a:ext cx="591929" cy="3456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F655C9-C94E-41A1-8614-016A6F8C539E}"/>
              </a:ext>
            </a:extLst>
          </p:cNvPr>
          <p:cNvSpPr/>
          <p:nvPr/>
        </p:nvSpPr>
        <p:spPr>
          <a:xfrm>
            <a:off x="3577701" y="3822686"/>
            <a:ext cx="591929" cy="3456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327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BC62F-D151-4CE3-844C-441A63B9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Handler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64EB7-8139-49A5-9233-18722675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16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35D9B4-4BBD-44E0-BCED-62059143500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1616610"/>
            <a:ext cx="5628765" cy="3970445"/>
          </a:xfrm>
        </p:spPr>
        <p:txBody>
          <a:bodyPr/>
          <a:lstStyle/>
          <a:p>
            <a:r>
              <a:rPr lang="en-AU" b="1" i="1" dirty="0"/>
              <a:t>Handler:</a:t>
            </a:r>
          </a:p>
          <a:p>
            <a:r>
              <a:rPr lang="en-AU" i="1" dirty="0"/>
              <a:t>A Handler allows you to </a:t>
            </a:r>
            <a:r>
              <a:rPr lang="en-AU" b="1" i="1" dirty="0"/>
              <a:t>send and process </a:t>
            </a:r>
            <a:r>
              <a:rPr lang="en-AU" i="1" dirty="0">
                <a:solidFill>
                  <a:schemeClr val="bg2">
                    <a:lumMod val="50000"/>
                  </a:schemeClr>
                </a:solidFill>
              </a:rPr>
              <a:t>Message </a:t>
            </a:r>
            <a:r>
              <a:rPr lang="en-AU" i="1" dirty="0"/>
              <a:t>associated with a thread's </a:t>
            </a:r>
            <a:r>
              <a:rPr lang="en-AU" i="1" dirty="0" err="1">
                <a:solidFill>
                  <a:schemeClr val="bg2">
                    <a:lumMod val="50000"/>
                  </a:schemeClr>
                </a:solidFill>
              </a:rPr>
              <a:t>MessageQueue</a:t>
            </a:r>
            <a:r>
              <a:rPr lang="en-AU" i="1" dirty="0"/>
              <a:t>.</a:t>
            </a:r>
          </a:p>
          <a:p>
            <a:endParaRPr lang="en-AU" i="1" dirty="0"/>
          </a:p>
          <a:p>
            <a:pPr marL="342900" indent="-342900">
              <a:buFontTx/>
              <a:buChar char="-"/>
            </a:pPr>
            <a:r>
              <a:rPr lang="en-AU" i="1" dirty="0">
                <a:solidFill>
                  <a:schemeClr val="bg2">
                    <a:lumMod val="65000"/>
                  </a:schemeClr>
                </a:solidFill>
              </a:rPr>
              <a:t>Send and post a message: post(), </a:t>
            </a:r>
            <a:r>
              <a:rPr lang="en-AU" i="1" dirty="0" err="1">
                <a:solidFill>
                  <a:schemeClr val="bg2">
                    <a:lumMod val="65000"/>
                  </a:schemeClr>
                </a:solidFill>
              </a:rPr>
              <a:t>sendMessage</a:t>
            </a:r>
            <a:r>
              <a:rPr lang="en-AU" i="1" dirty="0">
                <a:solidFill>
                  <a:schemeClr val="bg2">
                    <a:lumMod val="65000"/>
                  </a:schemeClr>
                </a:solidFill>
              </a:rPr>
              <a:t>(), …;</a:t>
            </a:r>
          </a:p>
          <a:p>
            <a:pPr marL="342900" indent="-342900">
              <a:buFontTx/>
              <a:buChar char="-"/>
            </a:pPr>
            <a:r>
              <a:rPr lang="en-AU" i="1" dirty="0">
                <a:solidFill>
                  <a:schemeClr val="bg2">
                    <a:lumMod val="65000"/>
                  </a:schemeClr>
                </a:solidFill>
              </a:rPr>
              <a:t>Process a message: </a:t>
            </a:r>
            <a:r>
              <a:rPr lang="en-AU" i="1" dirty="0" err="1">
                <a:solidFill>
                  <a:schemeClr val="bg2">
                    <a:lumMod val="65000"/>
                  </a:schemeClr>
                </a:solidFill>
              </a:rPr>
              <a:t>handlerMessage</a:t>
            </a:r>
            <a:r>
              <a:rPr lang="en-AU" i="1" dirty="0">
                <a:solidFill>
                  <a:schemeClr val="bg2">
                    <a:lumMod val="65000"/>
                  </a:schemeClr>
                </a:solidFill>
              </a:rPr>
              <a:t>()</a:t>
            </a:r>
          </a:p>
          <a:p>
            <a:endParaRPr lang="en-AU" i="1" dirty="0"/>
          </a:p>
          <a:p>
            <a:r>
              <a:rPr lang="en-AU" dirty="0">
                <a:hlinkClick r:id="rId2"/>
              </a:rPr>
              <a:t>https://developer.android.com/reference/android/os/Handler.html</a:t>
            </a:r>
            <a:endParaRPr lang="en-AU" i="1" dirty="0"/>
          </a:p>
        </p:txBody>
      </p:sp>
      <p:pic>
        <p:nvPicPr>
          <p:cNvPr id="3074" name="Picture 2" descr="https://miro.medium.com/max/700/0*4Np1eN5xh4eBbxHJ.png">
            <a:extLst>
              <a:ext uri="{FF2B5EF4-FFF2-40B4-BE49-F238E27FC236}">
                <a16:creationId xmlns:a16="http://schemas.microsoft.com/office/drawing/2014/main" id="{8BBA6B03-B7AB-4CF3-9598-8CD3F72F73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2748185"/>
            <a:ext cx="5400675" cy="194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947F9A-0855-48A3-B334-5A352C26D947}"/>
              </a:ext>
            </a:extLst>
          </p:cNvPr>
          <p:cNvSpPr/>
          <p:nvPr/>
        </p:nvSpPr>
        <p:spPr>
          <a:xfrm>
            <a:off x="548447" y="3429000"/>
            <a:ext cx="658916" cy="3456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F655C9-C94E-41A1-8614-016A6F8C539E}"/>
              </a:ext>
            </a:extLst>
          </p:cNvPr>
          <p:cNvSpPr/>
          <p:nvPr/>
        </p:nvSpPr>
        <p:spPr>
          <a:xfrm>
            <a:off x="548447" y="3793515"/>
            <a:ext cx="658916" cy="3456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360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BC62F-D151-4CE3-844C-441A63B9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MessageQueue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64EB7-8139-49A5-9233-18722675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17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35D9B4-4BBD-44E0-BCED-62059143500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2544452"/>
            <a:ext cx="5628765" cy="2351708"/>
          </a:xfrm>
        </p:spPr>
        <p:txBody>
          <a:bodyPr/>
          <a:lstStyle/>
          <a:p>
            <a:r>
              <a:rPr lang="en-AU" b="1" i="1" dirty="0" err="1"/>
              <a:t>MessageQueue</a:t>
            </a:r>
            <a:r>
              <a:rPr lang="en-AU" b="1" i="1" dirty="0"/>
              <a:t>:</a:t>
            </a:r>
            <a:endParaRPr lang="en-AU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AU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Low-level class holding the list of messages to be dispatched by a Looper.</a:t>
            </a:r>
          </a:p>
          <a:p>
            <a:endParaRPr lang="en-AU" i="1" dirty="0"/>
          </a:p>
          <a:p>
            <a:r>
              <a:rPr lang="en-AU" dirty="0">
                <a:hlinkClick r:id="rId2"/>
              </a:rPr>
              <a:t>https://developer.android.com/reference/android/os/MessageQueue.html</a:t>
            </a:r>
            <a:endParaRPr lang="en-AU" i="1" dirty="0"/>
          </a:p>
        </p:txBody>
      </p:sp>
      <p:pic>
        <p:nvPicPr>
          <p:cNvPr id="3074" name="Picture 2" descr="https://miro.medium.com/max/700/0*4Np1eN5xh4eBbxHJ.png">
            <a:extLst>
              <a:ext uri="{FF2B5EF4-FFF2-40B4-BE49-F238E27FC236}">
                <a16:creationId xmlns:a16="http://schemas.microsoft.com/office/drawing/2014/main" id="{8BBA6B03-B7AB-4CF3-9598-8CD3F72F73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2748185"/>
            <a:ext cx="5400675" cy="194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947F9A-0855-48A3-B334-5A352C26D947}"/>
              </a:ext>
            </a:extLst>
          </p:cNvPr>
          <p:cNvSpPr/>
          <p:nvPr/>
        </p:nvSpPr>
        <p:spPr>
          <a:xfrm>
            <a:off x="1587135" y="3429000"/>
            <a:ext cx="2745168" cy="6813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303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BC62F-D151-4CE3-844C-441A63B9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Looper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64EB7-8139-49A5-9233-18722675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18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35D9B4-4BBD-44E0-BCED-62059143500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2249880"/>
            <a:ext cx="5628765" cy="3137257"/>
          </a:xfrm>
        </p:spPr>
        <p:txBody>
          <a:bodyPr/>
          <a:lstStyle/>
          <a:p>
            <a:r>
              <a:rPr lang="en-AU" b="1" i="1" dirty="0"/>
              <a:t>Looper:</a:t>
            </a:r>
            <a:endParaRPr lang="en-AU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AU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Class used to run a message loop for a thread. </a:t>
            </a:r>
          </a:p>
          <a:p>
            <a:r>
              <a:rPr lang="en-AU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Looper is a worker that keeps a thread alive, loops through </a:t>
            </a:r>
            <a:r>
              <a:rPr lang="en-AU" i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MessageQueue</a:t>
            </a:r>
            <a:r>
              <a:rPr lang="en-AU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and sends messages to the corresponding handler to process.</a:t>
            </a:r>
          </a:p>
          <a:p>
            <a:endParaRPr lang="en-AU" i="1" dirty="0"/>
          </a:p>
          <a:p>
            <a:r>
              <a:rPr lang="en-AU" dirty="0">
                <a:hlinkClick r:id="rId2"/>
              </a:rPr>
              <a:t>https://developer.android.com/reference/android/os/Looper.html</a:t>
            </a:r>
            <a:endParaRPr lang="en-AU" i="1" dirty="0"/>
          </a:p>
        </p:txBody>
      </p:sp>
      <p:pic>
        <p:nvPicPr>
          <p:cNvPr id="3074" name="Picture 2" descr="https://miro.medium.com/max/700/0*4Np1eN5xh4eBbxHJ.png">
            <a:extLst>
              <a:ext uri="{FF2B5EF4-FFF2-40B4-BE49-F238E27FC236}">
                <a16:creationId xmlns:a16="http://schemas.microsoft.com/office/drawing/2014/main" id="{8BBA6B03-B7AB-4CF3-9598-8CD3F72F73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2748185"/>
            <a:ext cx="5400675" cy="194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947F9A-0855-48A3-B334-5A352C26D947}"/>
              </a:ext>
            </a:extLst>
          </p:cNvPr>
          <p:cNvSpPr/>
          <p:nvPr/>
        </p:nvSpPr>
        <p:spPr>
          <a:xfrm>
            <a:off x="4889629" y="3624310"/>
            <a:ext cx="632282" cy="3883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675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BC62F-D151-4CE3-844C-441A63B9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64EB7-8139-49A5-9233-18722675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19</a:t>
            </a:fld>
            <a:endParaRPr lang="en-AU" noProof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420C64A-8E22-4A41-A793-D2EB0823FC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0145" y="2414261"/>
            <a:ext cx="5400675" cy="1011006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E0B0A51-2005-4A5E-B7F8-5E12A1A7891F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7550109" y="2414261"/>
            <a:ext cx="3409950" cy="20478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3FEC99-2669-47A2-A2B9-5953B1EBC5AD}"/>
              </a:ext>
            </a:extLst>
          </p:cNvPr>
          <p:cNvSpPr txBox="1"/>
          <p:nvPr/>
        </p:nvSpPr>
        <p:spPr>
          <a:xfrm>
            <a:off x="830145" y="3614568"/>
            <a:ext cx="1806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MainActivity.java</a:t>
            </a:r>
            <a:endParaRPr lang="en-AU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1ABF1F-CCFE-49D0-BD2D-EDC49FA56851}"/>
              </a:ext>
            </a:extLst>
          </p:cNvPr>
          <p:cNvSpPr txBox="1"/>
          <p:nvPr/>
        </p:nvSpPr>
        <p:spPr>
          <a:xfrm>
            <a:off x="7550109" y="4671333"/>
            <a:ext cx="3187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Can be anywhere </a:t>
            </a:r>
          </a:p>
          <a:p>
            <a:r>
              <a:rPr lang="en-US" i="1" dirty="0"/>
              <a:t>(when holding handler instance)</a:t>
            </a:r>
            <a:endParaRPr lang="en-AU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3F4F5D-E0AF-46CE-8EA7-D32B580CBF9D}"/>
              </a:ext>
            </a:extLst>
          </p:cNvPr>
          <p:cNvSpPr txBox="1"/>
          <p:nvPr/>
        </p:nvSpPr>
        <p:spPr>
          <a:xfrm>
            <a:off x="830145" y="4948332"/>
            <a:ext cx="5117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Looper does not need to initialize in the main thread.</a:t>
            </a:r>
            <a:endParaRPr lang="en-AU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69139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301096" y="5499220"/>
            <a:ext cx="7589808" cy="768415"/>
          </a:xfrm>
        </p:spPr>
        <p:txBody>
          <a:bodyPr/>
          <a:lstStyle/>
          <a:p>
            <a:r>
              <a:rPr kumimoji="1" lang="en-US" altLang="zh-CN" sz="4800" dirty="0">
                <a:latin typeface="+mj-lt"/>
              </a:rPr>
              <a:t>CONTENTS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1"/>
          </p:nvPr>
        </p:nvSpPr>
        <p:spPr>
          <a:xfrm>
            <a:off x="4567214" y="1666124"/>
            <a:ext cx="807865" cy="811792"/>
          </a:xfrm>
        </p:spPr>
        <p:txBody>
          <a:bodyPr/>
          <a:lstStyle/>
          <a:p>
            <a:r>
              <a:rPr kumimoji="1" lang="en-US" altLang="zh-CN" dirty="0">
                <a:latin typeface="+mj-lt"/>
              </a:rPr>
              <a:t>1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2"/>
          </p:nvPr>
        </p:nvSpPr>
        <p:spPr>
          <a:xfrm>
            <a:off x="5554766" y="1833556"/>
            <a:ext cx="2293094" cy="476927"/>
          </a:xfrm>
        </p:spPr>
        <p:txBody>
          <a:bodyPr/>
          <a:lstStyle/>
          <a:p>
            <a:r>
              <a:rPr kumimoji="1" lang="en-AU" altLang="zh-CN" sz="2000" dirty="0">
                <a:latin typeface="+mj-lt"/>
                <a:ea typeface="+mj-ea"/>
              </a:rPr>
              <a:t>Threads</a:t>
            </a:r>
            <a:endParaRPr kumimoji="1" lang="zh-CN" altLang="en-US" sz="2000" dirty="0">
              <a:latin typeface="+mj-lt"/>
              <a:ea typeface="+mj-ea"/>
            </a:endParaRPr>
          </a:p>
        </p:txBody>
      </p:sp>
      <p:sp>
        <p:nvSpPr>
          <p:cNvPr id="37" name="文本占位符 8">
            <a:extLst>
              <a:ext uri="{FF2B5EF4-FFF2-40B4-BE49-F238E27FC236}">
                <a16:creationId xmlns:a16="http://schemas.microsoft.com/office/drawing/2014/main" id="{04F05CB7-89EA-4D2E-8BB9-B27D73CFBCDA}"/>
              </a:ext>
            </a:extLst>
          </p:cNvPr>
          <p:cNvSpPr txBox="1">
            <a:spLocks/>
          </p:cNvSpPr>
          <p:nvPr/>
        </p:nvSpPr>
        <p:spPr>
          <a:xfrm>
            <a:off x="4567214" y="2617208"/>
            <a:ext cx="807865" cy="811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b="1" kern="1200">
                <a:ln w="38100"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+mj-lt"/>
              </a:rPr>
              <a:t>2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38" name="文本占位符 9">
            <a:extLst>
              <a:ext uri="{FF2B5EF4-FFF2-40B4-BE49-F238E27FC236}">
                <a16:creationId xmlns:a16="http://schemas.microsoft.com/office/drawing/2014/main" id="{7FDA5153-D6E8-4A90-B298-F985DB716F2B}"/>
              </a:ext>
            </a:extLst>
          </p:cNvPr>
          <p:cNvSpPr txBox="1">
            <a:spLocks/>
          </p:cNvSpPr>
          <p:nvPr/>
        </p:nvSpPr>
        <p:spPr>
          <a:xfrm>
            <a:off x="5554766" y="2784640"/>
            <a:ext cx="2293094" cy="4769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kern="1200">
                <a:ln w="38100"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AU" altLang="zh-CN" sz="2000" dirty="0">
                <a:latin typeface="+mj-lt"/>
                <a:ea typeface="+mj-ea"/>
              </a:rPr>
              <a:t>Service</a:t>
            </a:r>
            <a:endParaRPr kumimoji="1" lang="zh-CN" altLang="en-US" sz="2000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6049469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BC62F-D151-4CE3-844C-441A63B9C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377294" cy="887360"/>
          </a:xfrm>
        </p:spPr>
        <p:txBody>
          <a:bodyPr/>
          <a:lstStyle/>
          <a:p>
            <a:r>
              <a:rPr lang="en-US" dirty="0"/>
              <a:t>Threads Communication </a:t>
            </a:r>
            <a:r>
              <a:rPr lang="en-US" i="1" dirty="0"/>
              <a:t>(</a:t>
            </a:r>
            <a:r>
              <a:rPr lang="en-US" i="1" dirty="0" err="1"/>
              <a:t>EventBus</a:t>
            </a:r>
            <a:r>
              <a:rPr lang="en-US" i="1" dirty="0"/>
              <a:t>)</a:t>
            </a:r>
            <a:endParaRPr lang="en-AU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64EB7-8139-49A5-9233-18722675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20</a:t>
            </a:fld>
            <a:endParaRPr lang="en-AU" noProof="0"/>
          </a:p>
        </p:txBody>
      </p:sp>
      <p:pic>
        <p:nvPicPr>
          <p:cNvPr id="8194" name="Picture 2" descr="EventBus-Android-Publish-Subscribe">
            <a:extLst>
              <a:ext uri="{FF2B5EF4-FFF2-40B4-BE49-F238E27FC236}">
                <a16:creationId xmlns:a16="http://schemas.microsoft.com/office/drawing/2014/main" id="{13AE1668-A6D7-486C-A1D0-21CD11722B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2709790"/>
            <a:ext cx="5400675" cy="202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F46332C-1DFA-4114-8092-0BFDF45395D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490749"/>
            <a:ext cx="5400000" cy="2459114"/>
          </a:xfrm>
        </p:spPr>
        <p:txBody>
          <a:bodyPr/>
          <a:lstStyle/>
          <a:p>
            <a:r>
              <a:rPr lang="en-AU" b="1" i="1" dirty="0" err="1"/>
              <a:t>EventBus</a:t>
            </a:r>
            <a:r>
              <a:rPr lang="en-AU" dirty="0"/>
              <a:t> is an open-source library for Android and Java using the </a:t>
            </a:r>
            <a:r>
              <a:rPr lang="en-AU" b="1" i="1" dirty="0"/>
              <a:t>publisher/subscriber </a:t>
            </a:r>
            <a:r>
              <a:rPr lang="en-AU" dirty="0"/>
              <a:t>pattern for loose coupling.</a:t>
            </a:r>
          </a:p>
          <a:p>
            <a:endParaRPr lang="en-AU" dirty="0"/>
          </a:p>
          <a:p>
            <a:r>
              <a:rPr lang="en-AU" dirty="0">
                <a:hlinkClick r:id="rId4"/>
              </a:rPr>
              <a:t>http://greenrobot.org/eventbus/</a:t>
            </a:r>
            <a:endParaRPr lang="en-AU" dirty="0"/>
          </a:p>
          <a:p>
            <a:r>
              <a:rPr lang="en-AU" dirty="0">
                <a:hlinkClick r:id="rId5"/>
              </a:rPr>
              <a:t>https://github.com/greenrobot/EventBus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7260850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BC62F-D151-4CE3-844C-441A63B9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EventBus</a:t>
            </a:r>
            <a:r>
              <a:rPr lang="en-US" dirty="0"/>
              <a:t> –Library Setting</a:t>
            </a:r>
            <a:endParaRPr lang="en-AU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1B76B27-5AA3-4430-9F31-C80677B440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3419" y="2682081"/>
            <a:ext cx="8134350" cy="20764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64EB7-8139-49A5-9233-18722675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21</a:t>
            </a:fld>
            <a:endParaRPr lang="en-AU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B882B5-06A6-47C1-917E-FFB7003BF7FF}"/>
              </a:ext>
            </a:extLst>
          </p:cNvPr>
          <p:cNvSpPr/>
          <p:nvPr/>
        </p:nvSpPr>
        <p:spPr>
          <a:xfrm>
            <a:off x="2322667" y="3036163"/>
            <a:ext cx="1583507" cy="2308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10EBAD-467E-40D4-81A4-8EBCB85A6B5F}"/>
              </a:ext>
            </a:extLst>
          </p:cNvPr>
          <p:cNvSpPr/>
          <p:nvPr/>
        </p:nvSpPr>
        <p:spPr>
          <a:xfrm>
            <a:off x="6487773" y="4316025"/>
            <a:ext cx="2691737" cy="2204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B85B2C-0593-48FD-869C-2D90C0AE8ECD}"/>
              </a:ext>
            </a:extLst>
          </p:cNvPr>
          <p:cNvSpPr txBox="1"/>
          <p:nvPr/>
        </p:nvSpPr>
        <p:spPr>
          <a:xfrm>
            <a:off x="1970933" y="5112613"/>
            <a:ext cx="228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build.gradle</a:t>
            </a:r>
            <a:r>
              <a:rPr lang="en-US" i="1" dirty="0"/>
              <a:t>(app level)</a:t>
            </a:r>
            <a:endParaRPr lang="en-AU" i="1" dirty="0"/>
          </a:p>
        </p:txBody>
      </p:sp>
    </p:spTree>
    <p:extLst>
      <p:ext uri="{BB962C8B-B14F-4D97-AF65-F5344CB8AC3E}">
        <p14:creationId xmlns:p14="http://schemas.microsoft.com/office/powerpoint/2010/main" val="3157619624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BC62F-D151-4CE3-844C-441A63B9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EventBus</a:t>
            </a:r>
            <a:endParaRPr lang="en-A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912BEDC-BBE4-4363-A314-EFAD965F2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992" y="2512922"/>
            <a:ext cx="3459395" cy="191770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64EB7-8139-49A5-9233-18722675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22</a:t>
            </a:fld>
            <a:endParaRPr lang="en-AU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D498B1-8F4D-4350-AB37-3AFEE70783A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881984"/>
            <a:ext cx="5400000" cy="1219663"/>
          </a:xfrm>
        </p:spPr>
        <p:txBody>
          <a:bodyPr/>
          <a:lstStyle/>
          <a:p>
            <a:r>
              <a:rPr lang="en-AU" b="1" i="1" dirty="0"/>
              <a:t>Step 1: Define events</a:t>
            </a:r>
          </a:p>
          <a:p>
            <a:r>
              <a:rPr lang="en-AU" dirty="0"/>
              <a:t>Events are </a:t>
            </a:r>
            <a:r>
              <a:rPr lang="en-AU" i="1" dirty="0"/>
              <a:t>POJO (plain old Java object) </a:t>
            </a:r>
            <a:r>
              <a:rPr lang="en-AU" dirty="0"/>
              <a:t>without any specific requirements.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052977-EC18-459F-B262-0F3D15781D1D}"/>
              </a:ext>
            </a:extLst>
          </p:cNvPr>
          <p:cNvSpPr txBox="1"/>
          <p:nvPr/>
        </p:nvSpPr>
        <p:spPr>
          <a:xfrm>
            <a:off x="1379992" y="4572672"/>
            <a:ext cx="1985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MessageEvent.java</a:t>
            </a:r>
          </a:p>
        </p:txBody>
      </p:sp>
    </p:spTree>
    <p:extLst>
      <p:ext uri="{BB962C8B-B14F-4D97-AF65-F5344CB8AC3E}">
        <p14:creationId xmlns:p14="http://schemas.microsoft.com/office/powerpoint/2010/main" val="41316372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BC62F-D151-4CE3-844C-441A63B9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EventBus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64EB7-8139-49A5-9233-18722675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23</a:t>
            </a:fld>
            <a:endParaRPr lang="en-AU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D498B1-8F4D-4350-AB37-3AFEE70783A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2455578"/>
            <a:ext cx="5400000" cy="2543770"/>
          </a:xfrm>
        </p:spPr>
        <p:txBody>
          <a:bodyPr/>
          <a:lstStyle/>
          <a:p>
            <a:r>
              <a:rPr lang="en-AU" b="1" i="1" dirty="0"/>
              <a:t>Step 2: Prepare subscribers</a:t>
            </a:r>
          </a:p>
          <a:p>
            <a:r>
              <a:rPr lang="en-AU" dirty="0"/>
              <a:t>Subscribers implement </a:t>
            </a:r>
            <a:r>
              <a:rPr lang="en-AU" b="1" i="1" dirty="0"/>
              <a:t>event handling methods </a:t>
            </a:r>
            <a:r>
              <a:rPr lang="en-AU" dirty="0"/>
              <a:t>(also called “subscriber methods”) that will be </a:t>
            </a:r>
            <a:r>
              <a:rPr lang="en-AU" i="1" dirty="0"/>
              <a:t>called when an event is posted</a:t>
            </a:r>
            <a:r>
              <a:rPr lang="en-AU" dirty="0"/>
              <a:t>. </a:t>
            </a:r>
          </a:p>
          <a:p>
            <a:endParaRPr lang="en-AU" dirty="0"/>
          </a:p>
          <a:p>
            <a:r>
              <a:rPr lang="en-AU" i="1" dirty="0"/>
              <a:t>These are defined with the @Subscribe annotation.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8104C6E-B42D-4A9E-A57F-E585C16882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2340" y="3019635"/>
            <a:ext cx="4100156" cy="10250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BB7105-74AA-4FFC-BEB4-6D663E4F28F6}"/>
              </a:ext>
            </a:extLst>
          </p:cNvPr>
          <p:cNvSpPr txBox="1"/>
          <p:nvPr/>
        </p:nvSpPr>
        <p:spPr>
          <a:xfrm>
            <a:off x="982340" y="4311168"/>
            <a:ext cx="1806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MainActivity.java</a:t>
            </a:r>
          </a:p>
        </p:txBody>
      </p:sp>
    </p:spTree>
    <p:extLst>
      <p:ext uri="{BB962C8B-B14F-4D97-AF65-F5344CB8AC3E}">
        <p14:creationId xmlns:p14="http://schemas.microsoft.com/office/powerpoint/2010/main" val="32426089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BC62F-D151-4CE3-844C-441A63B9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EventBus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64EB7-8139-49A5-9233-18722675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24</a:t>
            </a:fld>
            <a:endParaRPr lang="en-AU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D498B1-8F4D-4350-AB37-3AFEE70783A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2393433"/>
            <a:ext cx="5400000" cy="2950923"/>
          </a:xfrm>
        </p:spPr>
        <p:txBody>
          <a:bodyPr/>
          <a:lstStyle/>
          <a:p>
            <a:r>
              <a:rPr lang="en-AU" b="1" i="1" dirty="0"/>
              <a:t>Step 2: Prepare subscribers</a:t>
            </a:r>
          </a:p>
          <a:p>
            <a:r>
              <a:rPr lang="en-AU" dirty="0"/>
              <a:t>Subscribers also need to </a:t>
            </a:r>
            <a:r>
              <a:rPr lang="en-AU" b="1" i="1" dirty="0"/>
              <a:t>register themselves to and unregister from the bus</a:t>
            </a:r>
            <a:r>
              <a:rPr lang="en-AU" dirty="0"/>
              <a:t>. Only while subscribers are registered, they </a:t>
            </a:r>
            <a:r>
              <a:rPr lang="en-AU" b="1" i="1" dirty="0"/>
              <a:t>will receive events. </a:t>
            </a:r>
          </a:p>
          <a:p>
            <a:endParaRPr lang="en-AU" dirty="0"/>
          </a:p>
          <a:p>
            <a:r>
              <a:rPr lang="en-AU" i="1" dirty="0"/>
              <a:t>In Android, in activities and fragments you should usually register </a:t>
            </a:r>
            <a:r>
              <a:rPr lang="en-AU" b="1" i="1" dirty="0"/>
              <a:t>according to their life cycle</a:t>
            </a:r>
            <a:r>
              <a:rPr lang="en-AU" i="1" dirty="0"/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BB7105-74AA-4FFC-BEB4-6D663E4F28F6}"/>
              </a:ext>
            </a:extLst>
          </p:cNvPr>
          <p:cNvSpPr txBox="1"/>
          <p:nvPr/>
        </p:nvSpPr>
        <p:spPr>
          <a:xfrm>
            <a:off x="1063868" y="4975024"/>
            <a:ext cx="1806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MainActivity.java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CE7AC41-37E8-49C9-A4BA-21FA16328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868" y="2602516"/>
            <a:ext cx="3673275" cy="226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2732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BC62F-D151-4CE3-844C-441A63B9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EventBus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64EB7-8139-49A5-9233-18722675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25</a:t>
            </a:fld>
            <a:endParaRPr lang="en-AU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D498B1-8F4D-4350-AB37-3AFEE70783A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3010129"/>
            <a:ext cx="5400000" cy="1654783"/>
          </a:xfrm>
        </p:spPr>
        <p:txBody>
          <a:bodyPr/>
          <a:lstStyle/>
          <a:p>
            <a:r>
              <a:rPr lang="en-AU" b="1" i="1" dirty="0"/>
              <a:t>Step </a:t>
            </a:r>
            <a:r>
              <a:rPr lang="en-US" altLang="zh-CN" b="1" i="1" dirty="0"/>
              <a:t>3</a:t>
            </a:r>
            <a:r>
              <a:rPr lang="en-AU" b="1" i="1" dirty="0"/>
              <a:t>: Post events</a:t>
            </a:r>
          </a:p>
          <a:p>
            <a:r>
              <a:rPr lang="en-AU" i="1" dirty="0"/>
              <a:t>Post an event from any part of your code. </a:t>
            </a:r>
          </a:p>
          <a:p>
            <a:r>
              <a:rPr lang="en-AU" dirty="0"/>
              <a:t>All currently registered subscribers </a:t>
            </a:r>
            <a:r>
              <a:rPr lang="en-AU" i="1" dirty="0"/>
              <a:t>matching the event type will receive it</a:t>
            </a:r>
            <a:r>
              <a:rPr lang="en-AU" dirty="0"/>
              <a:t>.</a:t>
            </a:r>
            <a:endParaRPr lang="en-AU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BB7105-74AA-4FFC-BEB4-6D663E4F28F6}"/>
              </a:ext>
            </a:extLst>
          </p:cNvPr>
          <p:cNvSpPr txBox="1"/>
          <p:nvPr/>
        </p:nvSpPr>
        <p:spPr>
          <a:xfrm>
            <a:off x="315913" y="4375479"/>
            <a:ext cx="1796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</a:t>
            </a:r>
            <a:r>
              <a:rPr lang="en-AU" i="1" dirty="0"/>
              <a:t>an</a:t>
            </a:r>
            <a:r>
              <a:rPr lang="zh-CN" altLang="en-US" i="1" dirty="0"/>
              <a:t> </a:t>
            </a:r>
            <a:r>
              <a:rPr lang="en-AU" altLang="zh-CN" i="1" dirty="0"/>
              <a:t>be</a:t>
            </a:r>
            <a:r>
              <a:rPr lang="zh-CN" altLang="en-US" i="1" dirty="0"/>
              <a:t> </a:t>
            </a:r>
            <a:r>
              <a:rPr lang="en-AU" altLang="zh-CN" i="1" dirty="0"/>
              <a:t>anywhere</a:t>
            </a:r>
            <a:endParaRPr lang="en-US" i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2656A2-2E52-4390-A5C6-F29E69997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913" y="3165586"/>
            <a:ext cx="5400675" cy="110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1362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26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Threads</a:t>
            </a:r>
          </a:p>
          <a:p>
            <a:endParaRPr lang="en-AU" dirty="0"/>
          </a:p>
          <a:p>
            <a:pPr marL="571500" indent="-571500">
              <a:buFontTx/>
              <a:buChar char="-"/>
            </a:pPr>
            <a:r>
              <a:rPr lang="en-AU" sz="2400" b="0" i="1" dirty="0"/>
              <a:t>Implements in Android</a:t>
            </a:r>
          </a:p>
        </p:txBody>
      </p:sp>
    </p:spTree>
    <p:extLst>
      <p:ext uri="{BB962C8B-B14F-4D97-AF65-F5344CB8AC3E}">
        <p14:creationId xmlns:p14="http://schemas.microsoft.com/office/powerpoint/2010/main" val="1663071398"/>
      </p:ext>
    </p:extLst>
  </p:cSld>
  <p:clrMapOvr>
    <a:masterClrMapping/>
  </p:clrMapOvr>
  <p:transition spd="slow">
    <p:push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DAC6B-3A75-4C42-95C5-AB6230F00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38A46-AD72-46F1-B0DD-D0D3666A7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27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F0C770-AA27-47E7-A0F3-981D82AB20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911005" y="2408635"/>
            <a:ext cx="3795779" cy="263765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i="1" dirty="0"/>
              <a:t>Thread/Runnable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i="1" dirty="0" err="1"/>
              <a:t>FutureTask</a:t>
            </a:r>
            <a:endParaRPr lang="en-AU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i="1" dirty="0" err="1"/>
              <a:t>AsyncTask</a:t>
            </a:r>
            <a:endParaRPr lang="en-AU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i="1" dirty="0" err="1"/>
              <a:t>HandlerThread</a:t>
            </a:r>
            <a:endParaRPr lang="en-AU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i="1" dirty="0" err="1"/>
              <a:t>IntentService</a:t>
            </a:r>
            <a:endParaRPr lang="en-AU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i="1" dirty="0"/>
              <a:t>……</a:t>
            </a:r>
          </a:p>
        </p:txBody>
      </p:sp>
      <p:pic>
        <p:nvPicPr>
          <p:cNvPr id="7170" name="Picture 2" descr="Related image">
            <a:extLst>
              <a:ext uri="{FF2B5EF4-FFF2-40B4-BE49-F238E27FC236}">
                <a16:creationId xmlns:a16="http://schemas.microsoft.com/office/drawing/2014/main" id="{39073E96-6692-484F-B56B-4554DADE20D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65" y="2220971"/>
            <a:ext cx="3171670" cy="299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351146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DAC6B-3A75-4C42-95C5-AB6230F00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Implements </a:t>
            </a:r>
            <a:r>
              <a:rPr lang="en-US" altLang="zh-CN" dirty="0"/>
              <a:t>– Thread</a:t>
            </a:r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21DB215-2E4F-47F8-9550-16446607D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5062" y="2286793"/>
            <a:ext cx="3932238" cy="29911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38A46-AD72-46F1-B0DD-D0D3666A7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28</a:t>
            </a:fld>
            <a:endParaRPr lang="en-AU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FF9070-DB76-410B-9C45-B9E5D68680F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416776"/>
            <a:ext cx="5400000" cy="2731223"/>
          </a:xfrm>
        </p:spPr>
        <p:txBody>
          <a:bodyPr/>
          <a:lstStyle/>
          <a:p>
            <a:r>
              <a:rPr lang="en-AU" b="1" i="1" dirty="0"/>
              <a:t>Subclass of Thread</a:t>
            </a:r>
          </a:p>
          <a:p>
            <a:r>
              <a:rPr lang="en-AU" b="1" i="1" dirty="0"/>
              <a:t>Declare a class to be a subclass of Thread. </a:t>
            </a:r>
            <a:r>
              <a:rPr lang="en-AU" dirty="0"/>
              <a:t>This subclass should </a:t>
            </a:r>
            <a:r>
              <a:rPr lang="en-AU" b="1" i="1" dirty="0"/>
              <a:t>override the run method </a:t>
            </a:r>
            <a:r>
              <a:rPr lang="en-AU" dirty="0"/>
              <a:t>of class Thread. </a:t>
            </a:r>
          </a:p>
          <a:p>
            <a:endParaRPr lang="en-AU" dirty="0"/>
          </a:p>
          <a:p>
            <a:r>
              <a:rPr lang="en-AU" dirty="0">
                <a:hlinkClick r:id="rId3"/>
              </a:rPr>
              <a:t>https://developer.android.com/reference/java/lang/Thread</a:t>
            </a:r>
            <a:endParaRPr lang="en-A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B252F9-E96B-4232-8C49-882F1B53BB53}"/>
              </a:ext>
            </a:extLst>
          </p:cNvPr>
          <p:cNvSpPr/>
          <p:nvPr/>
        </p:nvSpPr>
        <p:spPr>
          <a:xfrm>
            <a:off x="1360642" y="2286794"/>
            <a:ext cx="668183" cy="1801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589941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DAC6B-3A75-4C42-95C5-AB6230F00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Implements </a:t>
            </a:r>
            <a:r>
              <a:rPr lang="en-US" altLang="zh-CN" dirty="0"/>
              <a:t>– Runnable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38A46-AD72-46F1-B0DD-D0D3666A7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29</a:t>
            </a:fld>
            <a:endParaRPr lang="en-AU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FF9070-DB76-410B-9C45-B9E5D68680F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511358"/>
            <a:ext cx="5114760" cy="2621186"/>
          </a:xfrm>
        </p:spPr>
        <p:txBody>
          <a:bodyPr/>
          <a:lstStyle/>
          <a:p>
            <a:r>
              <a:rPr lang="en-AU" b="1" i="1" dirty="0"/>
              <a:t>Implements the Runnable interface</a:t>
            </a:r>
          </a:p>
          <a:p>
            <a:r>
              <a:rPr lang="en-AU" b="1" i="1" dirty="0"/>
              <a:t>Create a thread is to declare a class that implements the Runnable interface. </a:t>
            </a:r>
            <a:r>
              <a:rPr lang="en-AU" dirty="0"/>
              <a:t>That class then implements the run method. </a:t>
            </a:r>
          </a:p>
          <a:p>
            <a:endParaRPr lang="en-AU" dirty="0">
              <a:hlinkClick r:id="rId2"/>
            </a:endParaRPr>
          </a:p>
          <a:p>
            <a:r>
              <a:rPr lang="en-AU" dirty="0">
                <a:hlinkClick r:id="rId2"/>
              </a:rPr>
              <a:t>https://developer.android.com/reference/java/lang/Thread</a:t>
            </a:r>
            <a:endParaRPr lang="en-AU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D56B496-F94C-458F-AC7A-AF8C210109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0775" y="2324894"/>
            <a:ext cx="3917950" cy="29941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98A879F-23EF-4A21-A1BF-8FB544D27ADB}"/>
              </a:ext>
            </a:extLst>
          </p:cNvPr>
          <p:cNvSpPr/>
          <p:nvPr/>
        </p:nvSpPr>
        <p:spPr>
          <a:xfrm>
            <a:off x="1865467" y="2324894"/>
            <a:ext cx="1049183" cy="2218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4902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Threads (Java)</a:t>
            </a:r>
          </a:p>
        </p:txBody>
      </p:sp>
    </p:spTree>
    <p:extLst>
      <p:ext uri="{BB962C8B-B14F-4D97-AF65-F5344CB8AC3E}">
        <p14:creationId xmlns:p14="http://schemas.microsoft.com/office/powerpoint/2010/main" val="3142967190"/>
      </p:ext>
    </p:extLst>
  </p:cSld>
  <p:clrMapOvr>
    <a:masterClrMapping/>
  </p:clrMapOvr>
  <p:transition spd="slow">
    <p:push dir="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DAC6B-3A75-4C42-95C5-AB6230F00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Implements </a:t>
            </a:r>
            <a:r>
              <a:rPr lang="en-US" altLang="zh-CN" dirty="0"/>
              <a:t>– </a:t>
            </a:r>
            <a:r>
              <a:rPr lang="en-US" altLang="zh-CN" dirty="0" err="1"/>
              <a:t>FutureTask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38A46-AD72-46F1-B0DD-D0D3666A7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30</a:t>
            </a:fld>
            <a:endParaRPr lang="en-AU" noProof="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74F8C4-5B8C-435A-80ED-CBC19500D8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568" y="1531938"/>
            <a:ext cx="4509365" cy="43767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AAC9A1E-E21F-489A-9062-A046CB0CC5EC}"/>
              </a:ext>
            </a:extLst>
          </p:cNvPr>
          <p:cNvSpPr/>
          <p:nvPr/>
        </p:nvSpPr>
        <p:spPr>
          <a:xfrm>
            <a:off x="2641601" y="1531939"/>
            <a:ext cx="1247776" cy="2111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6F2BB0-087C-44A9-8775-52B4D9C15BAB}"/>
              </a:ext>
            </a:extLst>
          </p:cNvPr>
          <p:cNvSpPr/>
          <p:nvPr/>
        </p:nvSpPr>
        <p:spPr>
          <a:xfrm>
            <a:off x="1314450" y="1531937"/>
            <a:ext cx="1247775" cy="2111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CEBC67-18DE-4521-9B38-753C52C6806B}"/>
              </a:ext>
            </a:extLst>
          </p:cNvPr>
          <p:cNvSpPr/>
          <p:nvPr/>
        </p:nvSpPr>
        <p:spPr>
          <a:xfrm>
            <a:off x="804876" y="5688013"/>
            <a:ext cx="1633523" cy="2111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5389CCE-6B2B-49AB-9412-CA39A9DFDC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095406"/>
            <a:ext cx="5400000" cy="3249799"/>
          </a:xfrm>
        </p:spPr>
        <p:txBody>
          <a:bodyPr/>
          <a:lstStyle/>
          <a:p>
            <a:r>
              <a:rPr lang="en-AU" b="1" i="1" dirty="0"/>
              <a:t>Thread with </a:t>
            </a:r>
            <a:r>
              <a:rPr lang="en-AU" b="1" i="1" dirty="0" err="1"/>
              <a:t>FutureTask</a:t>
            </a:r>
            <a:endParaRPr lang="en-AU" dirty="0"/>
          </a:p>
          <a:p>
            <a:r>
              <a:rPr lang="en-AU" dirty="0"/>
              <a:t>This class provides a base implementation of </a:t>
            </a:r>
            <a:r>
              <a:rPr lang="en-AU" b="1" i="1" dirty="0"/>
              <a:t>Future</a:t>
            </a:r>
            <a:r>
              <a:rPr lang="en-AU" dirty="0"/>
              <a:t>, with methods to </a:t>
            </a:r>
            <a:r>
              <a:rPr lang="en-AU" b="1" i="1" dirty="0"/>
              <a:t>start and cancel </a:t>
            </a:r>
            <a:r>
              <a:rPr lang="en-AU" dirty="0"/>
              <a:t>a computation, </a:t>
            </a:r>
            <a:r>
              <a:rPr lang="en-AU" b="1" i="1" dirty="0"/>
              <a:t>query</a:t>
            </a:r>
            <a:r>
              <a:rPr lang="en-AU" dirty="0"/>
              <a:t> to see if the computation is </a:t>
            </a:r>
            <a:r>
              <a:rPr lang="en-AU" b="1" i="1" dirty="0"/>
              <a:t>complete</a:t>
            </a:r>
            <a:r>
              <a:rPr lang="en-AU" dirty="0"/>
              <a:t>, and </a:t>
            </a:r>
            <a:r>
              <a:rPr lang="en-AU" b="1" i="1" dirty="0"/>
              <a:t>retrieve the result </a:t>
            </a:r>
            <a:r>
              <a:rPr lang="en-AU" dirty="0"/>
              <a:t>of the computation.</a:t>
            </a:r>
          </a:p>
          <a:p>
            <a:endParaRPr lang="en-AU" dirty="0"/>
          </a:p>
          <a:p>
            <a:r>
              <a:rPr lang="en-AU" dirty="0">
                <a:hlinkClick r:id="rId3"/>
              </a:rPr>
              <a:t>https://developer.android.com/reference/java/util/concurrent/FutureTask</a:t>
            </a: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7583793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DAC6B-3A75-4C42-95C5-AB6230F00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For Reading</a:t>
            </a:r>
            <a:endParaRPr lang="en-AU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38A46-AD72-46F1-B0DD-D0D3666A7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31</a:t>
            </a:fld>
            <a:endParaRPr lang="en-AU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DB9F03B-ADE9-49D2-92BF-EC592FD451A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1532415"/>
            <a:ext cx="5038560" cy="4468336"/>
          </a:xfrm>
        </p:spPr>
        <p:txBody>
          <a:bodyPr/>
          <a:lstStyle/>
          <a:p>
            <a:r>
              <a:rPr lang="en-AU" b="1" i="1" dirty="0"/>
              <a:t>C</a:t>
            </a:r>
            <a:r>
              <a:rPr lang="en-US" altLang="zh-CN" b="1" i="1" dirty="0" err="1"/>
              <a:t>allable</a:t>
            </a:r>
            <a:endParaRPr lang="en-US" altLang="zh-CN" b="1" i="1" dirty="0"/>
          </a:p>
          <a:p>
            <a:r>
              <a:rPr lang="en-AU" sz="1800" dirty="0">
                <a:hlinkClick r:id="rId2"/>
              </a:rPr>
              <a:t>https://developer.android.com/reference/java/util/concurrent/Callable</a:t>
            </a:r>
            <a:endParaRPr lang="en-AU" sz="1800" dirty="0"/>
          </a:p>
          <a:p>
            <a:r>
              <a:rPr lang="en-AU" b="1" i="1" dirty="0"/>
              <a:t>Future</a:t>
            </a:r>
          </a:p>
          <a:p>
            <a:r>
              <a:rPr lang="en-AU" sz="1800" dirty="0">
                <a:hlinkClick r:id="rId3"/>
              </a:rPr>
              <a:t>https://developer.android.com/reference/java/util/concurrent/Future</a:t>
            </a:r>
            <a:endParaRPr lang="en-AU" sz="1800" dirty="0"/>
          </a:p>
          <a:p>
            <a:r>
              <a:rPr lang="en-AU" b="1" i="1" dirty="0" err="1"/>
              <a:t>RunnableFuture</a:t>
            </a:r>
            <a:endParaRPr lang="en-AU" b="1" i="1" dirty="0"/>
          </a:p>
          <a:p>
            <a:r>
              <a:rPr lang="en-AU" sz="1800" dirty="0">
                <a:hlinkClick r:id="rId4"/>
              </a:rPr>
              <a:t>https://developer.android.com/reference/java/util/concurrent/RunnableFuture</a:t>
            </a:r>
            <a:endParaRPr lang="en-AU" sz="1800" dirty="0"/>
          </a:p>
          <a:p>
            <a:r>
              <a:rPr lang="en-AU" b="1" i="1" dirty="0" err="1"/>
              <a:t>FutureTask</a:t>
            </a:r>
            <a:endParaRPr lang="en-AU" b="1" i="1" dirty="0"/>
          </a:p>
          <a:p>
            <a:r>
              <a:rPr lang="en-AU" sz="1800" dirty="0">
                <a:hlinkClick r:id="rId5"/>
              </a:rPr>
              <a:t>https://developer.android.com/reference/java/util/concurrent/FutureTask</a:t>
            </a:r>
            <a:endParaRPr lang="en-AU" sz="1800" b="1" i="1" dirty="0"/>
          </a:p>
        </p:txBody>
      </p:sp>
      <p:pic>
        <p:nvPicPr>
          <p:cNvPr id="18434" name="Picture 2" descr="image_1bhu4a4bccid1s0iq001sgbpe49.png-36.4kB">
            <a:extLst>
              <a:ext uri="{FF2B5EF4-FFF2-40B4-BE49-F238E27FC236}">
                <a16:creationId xmlns:a16="http://schemas.microsoft.com/office/drawing/2014/main" id="{E3D71E90-21CA-4546-9340-6DD42F0297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1972235"/>
            <a:ext cx="5400675" cy="3836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4F494E6-4CD4-429D-8F89-19F583086F60}"/>
              </a:ext>
            </a:extLst>
          </p:cNvPr>
          <p:cNvSpPr/>
          <p:nvPr/>
        </p:nvSpPr>
        <p:spPr>
          <a:xfrm>
            <a:off x="3898901" y="3208338"/>
            <a:ext cx="1035049" cy="5730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26C8C4-9CF1-4748-BC42-D060F59052E0}"/>
              </a:ext>
            </a:extLst>
          </p:cNvPr>
          <p:cNvSpPr/>
          <p:nvPr/>
        </p:nvSpPr>
        <p:spPr>
          <a:xfrm>
            <a:off x="715172" y="4522788"/>
            <a:ext cx="2361403" cy="11255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6CB2E0-8D32-4FCF-815D-6DDFD64FD04B}"/>
              </a:ext>
            </a:extLst>
          </p:cNvPr>
          <p:cNvSpPr/>
          <p:nvPr/>
        </p:nvSpPr>
        <p:spPr>
          <a:xfrm>
            <a:off x="2291331" y="2121974"/>
            <a:ext cx="1442469" cy="5730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683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DAC6B-3A75-4C42-95C5-AB6230F00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Implements </a:t>
            </a:r>
            <a:r>
              <a:rPr lang="en-US" altLang="zh-CN" dirty="0"/>
              <a:t>– </a:t>
            </a:r>
            <a:r>
              <a:rPr lang="en-US" altLang="zh-CN" dirty="0" err="1"/>
              <a:t>AsyncTask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38A46-AD72-46F1-B0DD-D0D3666A7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32</a:t>
            </a:fld>
            <a:endParaRPr lang="en-AU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FF9070-DB76-410B-9C45-B9E5D68680F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289243"/>
            <a:ext cx="5105235" cy="2876441"/>
          </a:xfrm>
        </p:spPr>
        <p:txBody>
          <a:bodyPr/>
          <a:lstStyle/>
          <a:p>
            <a:r>
              <a:rPr lang="en-AU" b="1" i="1" dirty="0"/>
              <a:t>Instance of </a:t>
            </a:r>
            <a:r>
              <a:rPr lang="en-AU" b="1" i="1" dirty="0" err="1"/>
              <a:t>AsyncTask</a:t>
            </a:r>
            <a:endParaRPr lang="en-AU" b="1" i="1" dirty="0"/>
          </a:p>
          <a:p>
            <a:r>
              <a:rPr lang="en-AU" dirty="0"/>
              <a:t>This class allows you to </a:t>
            </a:r>
            <a:r>
              <a:rPr lang="en-AU" b="1" i="1" dirty="0"/>
              <a:t>perform background operations and publish results</a:t>
            </a:r>
            <a:r>
              <a:rPr lang="en-AU" dirty="0"/>
              <a:t> on the </a:t>
            </a:r>
            <a:r>
              <a:rPr lang="en-AU" b="1" i="1" dirty="0"/>
              <a:t>UI thread </a:t>
            </a:r>
            <a:r>
              <a:rPr lang="en-AU" dirty="0"/>
              <a:t>without having to manipulate threads and/or handlers.</a:t>
            </a:r>
          </a:p>
          <a:p>
            <a:endParaRPr lang="en-AU" dirty="0">
              <a:hlinkClick r:id="rId2"/>
            </a:endParaRPr>
          </a:p>
          <a:p>
            <a:r>
              <a:rPr lang="en-AU" dirty="0">
                <a:hlinkClick r:id="rId2"/>
              </a:rPr>
              <a:t>https://developer.android.com/reference/java/lang/Thread</a:t>
            </a:r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E43C76-B30E-4FA3-8E54-2B6B29520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9841" y="1665288"/>
            <a:ext cx="4158409" cy="413152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A97EFF7-9F40-4F50-AFDA-873594407019}"/>
              </a:ext>
            </a:extLst>
          </p:cNvPr>
          <p:cNvSpPr/>
          <p:nvPr/>
        </p:nvSpPr>
        <p:spPr>
          <a:xfrm>
            <a:off x="889841" y="1687755"/>
            <a:ext cx="2301034" cy="1961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30322F-3525-4C6D-A7EF-C4497D1657D2}"/>
              </a:ext>
            </a:extLst>
          </p:cNvPr>
          <p:cNvSpPr/>
          <p:nvPr/>
        </p:nvSpPr>
        <p:spPr>
          <a:xfrm>
            <a:off x="970803" y="5473700"/>
            <a:ext cx="762747" cy="1615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14218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DAC6B-3A75-4C42-95C5-AB6230F00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Implements </a:t>
            </a:r>
            <a:r>
              <a:rPr lang="en-US" altLang="zh-CN" dirty="0"/>
              <a:t>– </a:t>
            </a:r>
            <a:r>
              <a:rPr lang="en-US" altLang="zh-CN" dirty="0" err="1"/>
              <a:t>HandlerThread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38A46-AD72-46F1-B0DD-D0D3666A7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33</a:t>
            </a:fld>
            <a:endParaRPr lang="en-AU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FF9070-DB76-410B-9C45-B9E5D68680F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68299" y="2146764"/>
            <a:ext cx="5114760" cy="3147083"/>
          </a:xfrm>
        </p:spPr>
        <p:txBody>
          <a:bodyPr/>
          <a:lstStyle/>
          <a:p>
            <a:r>
              <a:rPr lang="en-AU" b="1" i="1" dirty="0"/>
              <a:t>Instance of </a:t>
            </a:r>
            <a:r>
              <a:rPr lang="en-AU" b="1" i="1" dirty="0" err="1"/>
              <a:t>HandlerThread</a:t>
            </a:r>
            <a:r>
              <a:rPr lang="en-AU" b="1" i="1" dirty="0"/>
              <a:t> </a:t>
            </a:r>
          </a:p>
          <a:p>
            <a:r>
              <a:rPr lang="en-AU" dirty="0"/>
              <a:t>A Thread that </a:t>
            </a:r>
            <a:r>
              <a:rPr lang="en-AU" b="1" i="1" dirty="0"/>
              <a:t>has a Looper</a:t>
            </a:r>
            <a:r>
              <a:rPr lang="en-AU" dirty="0"/>
              <a:t>. The Looper can then be used to </a:t>
            </a:r>
            <a:r>
              <a:rPr lang="en-AU" b="1" i="1" dirty="0"/>
              <a:t>create Handlers</a:t>
            </a:r>
            <a:r>
              <a:rPr lang="en-AU" dirty="0"/>
              <a:t>.</a:t>
            </a:r>
          </a:p>
          <a:p>
            <a:r>
              <a:rPr lang="en-AU" i="1" dirty="0">
                <a:solidFill>
                  <a:schemeClr val="bg2">
                    <a:lumMod val="50000"/>
                  </a:schemeClr>
                </a:solidFill>
              </a:rPr>
              <a:t>(Note that just like with a regular Thread, </a:t>
            </a:r>
            <a:r>
              <a:rPr lang="en-AU" i="1" dirty="0" err="1">
                <a:solidFill>
                  <a:schemeClr val="bg2">
                    <a:lumMod val="50000"/>
                  </a:schemeClr>
                </a:solidFill>
              </a:rPr>
              <a:t>Thread.start</a:t>
            </a:r>
            <a:r>
              <a:rPr lang="en-AU" i="1" dirty="0">
                <a:solidFill>
                  <a:schemeClr val="bg2">
                    <a:lumMod val="50000"/>
                  </a:schemeClr>
                </a:solidFill>
              </a:rPr>
              <a:t>() must still be called.)</a:t>
            </a:r>
            <a:endParaRPr lang="en-AU" i="1" dirty="0">
              <a:solidFill>
                <a:schemeClr val="bg2">
                  <a:lumMod val="50000"/>
                </a:schemeClr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AU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AU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https://developer.android.com/reference/java/lang/Thread</a:t>
            </a:r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53E13D5-2F22-4B97-AC56-D73B04A3E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2584" y="1531938"/>
            <a:ext cx="4027333" cy="43767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B30DD71-CD9C-4E5E-8FBC-F8AF0A37E3D0}"/>
              </a:ext>
            </a:extLst>
          </p:cNvPr>
          <p:cNvSpPr/>
          <p:nvPr/>
        </p:nvSpPr>
        <p:spPr>
          <a:xfrm>
            <a:off x="2263806" y="1531938"/>
            <a:ext cx="2095130" cy="1636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6DE865-0EBA-42AC-A172-C985F64141F4}"/>
              </a:ext>
            </a:extLst>
          </p:cNvPr>
          <p:cNvSpPr/>
          <p:nvPr/>
        </p:nvSpPr>
        <p:spPr>
          <a:xfrm>
            <a:off x="1216240" y="2545818"/>
            <a:ext cx="3577701" cy="1973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0A2AD1-D6BE-44F1-B757-38589BA7EF2D}"/>
              </a:ext>
            </a:extLst>
          </p:cNvPr>
          <p:cNvSpPr/>
          <p:nvPr/>
        </p:nvSpPr>
        <p:spPr>
          <a:xfrm>
            <a:off x="1128943" y="5703895"/>
            <a:ext cx="1019453" cy="1973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932846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DAC6B-3A75-4C42-95C5-AB6230F00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For Reading – Thread Guide</a:t>
            </a:r>
            <a:endParaRPr lang="en-AU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38A46-AD72-46F1-B0DD-D0D3666A7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34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37EC95-64C7-492D-A79A-41D6336F1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236" y="1759496"/>
            <a:ext cx="5400000" cy="3935932"/>
          </a:xfrm>
        </p:spPr>
        <p:txBody>
          <a:bodyPr/>
          <a:lstStyle/>
          <a:p>
            <a:r>
              <a:rPr lang="en-AU" i="1" dirty="0"/>
              <a:t>Making adept use of threads on Android can help you boost your app’s performance. </a:t>
            </a:r>
          </a:p>
          <a:p>
            <a:endParaRPr lang="en-AU" i="1" dirty="0"/>
          </a:p>
          <a:p>
            <a:r>
              <a:rPr lang="en-AU" dirty="0"/>
              <a:t>The page discusses several aspects of working with threads: </a:t>
            </a:r>
          </a:p>
          <a:p>
            <a:pPr marL="457200" indent="-457200">
              <a:buFont typeface="+mj-lt"/>
              <a:buAutoNum type="arabicPeriod"/>
            </a:pPr>
            <a:r>
              <a:rPr lang="en-AU" b="1" i="1" dirty="0"/>
              <a:t>working with the UI</a:t>
            </a:r>
            <a:r>
              <a:rPr lang="en-AU" i="1" dirty="0"/>
              <a:t>, or main, thread; </a:t>
            </a:r>
          </a:p>
          <a:p>
            <a:pPr marL="457200" indent="-457200">
              <a:buFont typeface="+mj-lt"/>
              <a:buAutoNum type="arabicPeriod"/>
            </a:pPr>
            <a:r>
              <a:rPr lang="en-AU" i="1" dirty="0"/>
              <a:t>the </a:t>
            </a:r>
            <a:r>
              <a:rPr lang="en-AU" b="1" i="1" dirty="0"/>
              <a:t>relationship</a:t>
            </a:r>
            <a:r>
              <a:rPr lang="en-AU" i="1" dirty="0"/>
              <a:t> between app lifecycle and thread priority; </a:t>
            </a:r>
          </a:p>
          <a:p>
            <a:pPr marL="457200" indent="-457200">
              <a:buFont typeface="+mj-lt"/>
              <a:buAutoNum type="arabicPeriod"/>
            </a:pPr>
            <a:r>
              <a:rPr lang="en-AU" i="1" dirty="0"/>
              <a:t>methods that the platform provides to </a:t>
            </a:r>
            <a:r>
              <a:rPr lang="en-AU" b="1" i="1" dirty="0"/>
              <a:t>help manage thread complexity</a:t>
            </a:r>
            <a:r>
              <a:rPr lang="en-AU" i="1" dirty="0"/>
              <a:t>. 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60F87E9-4081-4484-A7E4-E246D645C9A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3392839"/>
            <a:ext cx="5400000" cy="669247"/>
          </a:xfrm>
        </p:spPr>
        <p:txBody>
          <a:bodyPr/>
          <a:lstStyle/>
          <a:p>
            <a:r>
              <a:rPr lang="en-AU" dirty="0">
                <a:hlinkClick r:id="rId2"/>
              </a:rPr>
              <a:t>https://developer.android.com/topic/performance/threads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3983542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DAC6B-3A75-4C42-95C5-AB6230F00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For Reading – </a:t>
            </a:r>
            <a:r>
              <a:rPr lang="en-US" i="1" dirty="0" err="1"/>
              <a:t>ThreadPoolExecutor</a:t>
            </a:r>
            <a:endParaRPr lang="en-AU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38A46-AD72-46F1-B0DD-D0D3666A7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35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37EC95-64C7-492D-A79A-41D6336F1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235" y="2125901"/>
            <a:ext cx="5480804" cy="3203121"/>
          </a:xfrm>
        </p:spPr>
        <p:txBody>
          <a:bodyPr/>
          <a:lstStyle/>
          <a:p>
            <a:r>
              <a:rPr lang="en-AU" dirty="0"/>
              <a:t>To automatically run tasks </a:t>
            </a:r>
            <a:r>
              <a:rPr lang="en-AU" b="1" i="1" dirty="0"/>
              <a:t>as resources become available, or to allow multiple tasks to run at the same time (or both)</a:t>
            </a:r>
            <a:r>
              <a:rPr lang="en-AU" dirty="0"/>
              <a:t>, you need to provide a managed collection of threads. </a:t>
            </a:r>
          </a:p>
          <a:p>
            <a:endParaRPr lang="en-AU" i="1" dirty="0"/>
          </a:p>
          <a:p>
            <a:r>
              <a:rPr lang="en-AU" dirty="0"/>
              <a:t>To do this, use an instance of </a:t>
            </a:r>
            <a:r>
              <a:rPr lang="en-AU" b="1" i="1" dirty="0" err="1"/>
              <a:t>ThreadPoolExecutor</a:t>
            </a:r>
            <a:r>
              <a:rPr lang="en-AU" dirty="0"/>
              <a:t>, which runs a task from a queue when a thread in its pool becomes free. To run a task, </a:t>
            </a:r>
            <a:r>
              <a:rPr lang="en-AU" b="1" i="1" dirty="0"/>
              <a:t>all you have to do is add it to the queue</a:t>
            </a:r>
            <a:r>
              <a:rPr lang="en-AU" dirty="0"/>
              <a:t>.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60F87E9-4081-4484-A7E4-E246D645C9A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43963" y="4064713"/>
            <a:ext cx="5041110" cy="669247"/>
          </a:xfrm>
        </p:spPr>
        <p:txBody>
          <a:bodyPr/>
          <a:lstStyle/>
          <a:p>
            <a:r>
              <a:rPr lang="en-AU" dirty="0">
                <a:hlinkClick r:id="rId2"/>
              </a:rPr>
              <a:t>https://developer.android.com/training/multiple-threads/create-threadpool.html</a:t>
            </a:r>
            <a:endParaRPr lang="en-AU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21FC9C0-A9E8-41DE-89C4-028C6D327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015" y="2677871"/>
            <a:ext cx="5041110" cy="2308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ExecutorService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executor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ScheduledThreadPoolExecutor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A729DD2C-4F19-4443-84D7-8104006E0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015" y="3040709"/>
            <a:ext cx="5041110" cy="2308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executor.execute</a:t>
            </a:r>
            <a:r>
              <a:rPr lang="en-US" altLang="en-US" sz="900" dirty="0">
                <a:solidFill>
                  <a:srgbClr val="A9B7C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Thread implement runnable or override run() method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142310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36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2542437405"/>
      </p:ext>
    </p:extLst>
  </p:cSld>
  <p:clrMapOvr>
    <a:masterClrMapping/>
  </p:clrMapOvr>
  <p:transition spd="slow">
    <p:push dir="d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– What is Service in Android?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37</a:t>
            </a:fld>
            <a:endParaRPr lang="en-AU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00C17B-D42D-4DD0-942D-D72F23BA2F5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976301" y="2639958"/>
            <a:ext cx="5562435" cy="2160696"/>
          </a:xfrm>
        </p:spPr>
        <p:txBody>
          <a:bodyPr/>
          <a:lstStyle/>
          <a:p>
            <a:r>
              <a:rPr lang="en-AU" dirty="0"/>
              <a:t>A </a:t>
            </a:r>
            <a:r>
              <a:rPr lang="en-AU" b="1" i="1" dirty="0"/>
              <a:t>Service</a:t>
            </a:r>
            <a:r>
              <a:rPr lang="en-AU" dirty="0"/>
              <a:t> is an application </a:t>
            </a:r>
            <a:r>
              <a:rPr lang="en-AU" b="1" i="1" dirty="0"/>
              <a:t>component</a:t>
            </a:r>
            <a:r>
              <a:rPr lang="en-AU" dirty="0"/>
              <a:t> that can </a:t>
            </a:r>
            <a:r>
              <a:rPr lang="en-AU" b="1" i="1" dirty="0"/>
              <a:t>perform long-running operations </a:t>
            </a:r>
            <a:r>
              <a:rPr lang="en-AU" dirty="0"/>
              <a:t>in the background, and it doesn't provide a user interface. 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https://developer.android.com/guide/components/services</a:t>
            </a:r>
            <a:endParaRPr lang="en-AU" dirty="0"/>
          </a:p>
        </p:txBody>
      </p:sp>
      <p:pic>
        <p:nvPicPr>
          <p:cNvPr id="21508" name="Picture 4" descr="Related image">
            <a:extLst>
              <a:ext uri="{FF2B5EF4-FFF2-40B4-BE49-F238E27FC236}">
                <a16:creationId xmlns:a16="http://schemas.microsoft.com/office/drawing/2014/main" id="{0F76D3A5-0796-4DC7-9B3F-247786529D1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1891046"/>
            <a:ext cx="5400675" cy="365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557660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38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Service</a:t>
            </a:r>
          </a:p>
          <a:p>
            <a:endParaRPr lang="en-AU" dirty="0"/>
          </a:p>
          <a:p>
            <a:pPr marL="571500" indent="-571500">
              <a:buFontTx/>
              <a:buChar char="-"/>
            </a:pPr>
            <a:r>
              <a:rPr lang="en-AU" sz="2400" b="0" i="1" dirty="0"/>
              <a:t>Create Service</a:t>
            </a:r>
          </a:p>
        </p:txBody>
      </p:sp>
    </p:spTree>
    <p:extLst>
      <p:ext uri="{BB962C8B-B14F-4D97-AF65-F5344CB8AC3E}">
        <p14:creationId xmlns:p14="http://schemas.microsoft.com/office/powerpoint/2010/main" val="2669166681"/>
      </p:ext>
    </p:extLst>
  </p:cSld>
  <p:clrMapOvr>
    <a:masterClrMapping/>
  </p:clrMapOvr>
  <p:transition spd="slow">
    <p:push dir="d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Service</a:t>
            </a:r>
            <a:endParaRPr lang="en-A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BA9C7B-7AF5-47C0-9902-DA4E4BE527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116" y="1664563"/>
            <a:ext cx="5241615" cy="411881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39</a:t>
            </a:fld>
            <a:endParaRPr lang="en-AU" noProof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15FAAE-24A2-48EA-9272-3ED23ADB0D1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13271" y="2437014"/>
            <a:ext cx="5241444" cy="2864984"/>
          </a:xfrm>
        </p:spPr>
        <p:txBody>
          <a:bodyPr/>
          <a:lstStyle/>
          <a:p>
            <a:r>
              <a:rPr lang="en-AU" dirty="0"/>
              <a:t>If you do use a service, </a:t>
            </a:r>
            <a:r>
              <a:rPr lang="en-AU" b="1" i="1" dirty="0"/>
              <a:t>it still runs in your application's main thread </a:t>
            </a:r>
            <a:r>
              <a:rPr lang="en-AU" dirty="0"/>
              <a:t>by default, so you should still </a:t>
            </a:r>
            <a:r>
              <a:rPr lang="en-AU" b="1" i="1" dirty="0"/>
              <a:t>create a new thread </a:t>
            </a:r>
            <a:r>
              <a:rPr lang="en-AU" dirty="0"/>
              <a:t>within the service if it performs intensive or blocking operations.</a:t>
            </a:r>
          </a:p>
          <a:p>
            <a:endParaRPr lang="en-AU" dirty="0"/>
          </a:p>
          <a:p>
            <a:r>
              <a:rPr lang="en-AU" i="1" dirty="0">
                <a:solidFill>
                  <a:schemeClr val="bg2">
                    <a:lumMod val="50000"/>
                  </a:schemeClr>
                </a:solidFill>
              </a:rPr>
              <a:t>However, it is possible to create service in another process by changing </a:t>
            </a:r>
            <a:r>
              <a:rPr lang="en-AU" i="1" dirty="0" err="1">
                <a:solidFill>
                  <a:schemeClr val="bg2">
                    <a:lumMod val="50000"/>
                  </a:schemeClr>
                </a:solidFill>
              </a:rPr>
              <a:t>android:process</a:t>
            </a:r>
            <a:r>
              <a:rPr lang="en-AU" i="1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E4E6BB-4D22-4A00-AF10-284FFBCA8406}"/>
              </a:ext>
            </a:extLst>
          </p:cNvPr>
          <p:cNvSpPr/>
          <p:nvPr/>
        </p:nvSpPr>
        <p:spPr>
          <a:xfrm>
            <a:off x="4812506" y="5020854"/>
            <a:ext cx="938213" cy="1369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34944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 – What is Thread in Java?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</a:t>
            </a:fld>
            <a:endParaRPr lang="en-AU" noProof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380DAC0-4CC2-4ED5-95E7-7CF293F0DAE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840557"/>
            <a:ext cx="5400000" cy="228714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A thread is a </a:t>
            </a:r>
            <a:r>
              <a:rPr lang="en-AU" b="1" i="1" dirty="0"/>
              <a:t>lightweight</a:t>
            </a:r>
            <a:r>
              <a:rPr lang="en-AU" dirty="0"/>
              <a:t> subprocess, the </a:t>
            </a:r>
            <a:r>
              <a:rPr lang="en-AU" b="1" i="1" dirty="0"/>
              <a:t>smallest unit of processing</a:t>
            </a:r>
            <a:r>
              <a:rPr lang="en-AU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Threads are </a:t>
            </a:r>
            <a:r>
              <a:rPr lang="en-AU" b="1" i="1" dirty="0"/>
              <a:t>independent</a:t>
            </a:r>
            <a:r>
              <a:rPr lang="en-AU" dirty="0"/>
              <a:t>. </a:t>
            </a:r>
            <a:r>
              <a:rPr lang="en-AU" i="1" dirty="0"/>
              <a:t>(If there occurs exception in one thread, it doesn't affect other threads.)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It uses </a:t>
            </a:r>
            <a:r>
              <a:rPr lang="en-AU" b="1" i="1" dirty="0"/>
              <a:t>a shared memory area</a:t>
            </a:r>
            <a:r>
              <a:rPr lang="en-AU" dirty="0"/>
              <a:t>.</a:t>
            </a:r>
          </a:p>
          <a:p>
            <a:endParaRPr lang="en-AU" dirty="0"/>
          </a:p>
        </p:txBody>
      </p:sp>
      <p:pic>
        <p:nvPicPr>
          <p:cNvPr id="1026" name="Picture 2" descr="Java Multithreading">
            <a:extLst>
              <a:ext uri="{FF2B5EF4-FFF2-40B4-BE49-F238E27FC236}">
                <a16:creationId xmlns:a16="http://schemas.microsoft.com/office/drawing/2014/main" id="{47050247-055E-42E4-AD35-DF629E780BF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132" y="1795764"/>
            <a:ext cx="4102237" cy="43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651492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Service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40</a:t>
            </a:fld>
            <a:endParaRPr lang="en-AU" noProof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615A6A-2814-451D-B494-1FEE638BC165}"/>
              </a:ext>
            </a:extLst>
          </p:cNvPr>
          <p:cNvSpPr txBox="1"/>
          <p:nvPr/>
        </p:nvSpPr>
        <p:spPr>
          <a:xfrm>
            <a:off x="1054979" y="4023613"/>
            <a:ext cx="159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 err="1"/>
              <a:t>MyService</a:t>
            </a:r>
            <a:r>
              <a:rPr lang="en-US" altLang="zh-CN" i="1" dirty="0"/>
              <a:t>.java</a:t>
            </a:r>
            <a:endParaRPr lang="en-AU" i="1" dirty="0"/>
          </a:p>
        </p:txBody>
      </p:sp>
      <p:pic>
        <p:nvPicPr>
          <p:cNvPr id="19" name="Content Placeholder 20">
            <a:extLst>
              <a:ext uri="{FF2B5EF4-FFF2-40B4-BE49-F238E27FC236}">
                <a16:creationId xmlns:a16="http://schemas.microsoft.com/office/drawing/2014/main" id="{932CF33E-C4D3-405F-B2C1-392B477E5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79" y="4790221"/>
            <a:ext cx="4029075" cy="36147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5DF4DD3-3707-4C58-A3D5-46E2B7D842F9}"/>
              </a:ext>
            </a:extLst>
          </p:cNvPr>
          <p:cNvSpPr txBox="1"/>
          <p:nvPr/>
        </p:nvSpPr>
        <p:spPr>
          <a:xfrm>
            <a:off x="1054979" y="5215741"/>
            <a:ext cx="1806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/>
              <a:t>MainActivity.java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3E1183-44B0-48EE-B1D7-61B173307AF2}"/>
              </a:ext>
            </a:extLst>
          </p:cNvPr>
          <p:cNvSpPr txBox="1"/>
          <p:nvPr/>
        </p:nvSpPr>
        <p:spPr>
          <a:xfrm>
            <a:off x="6576765" y="2484052"/>
            <a:ext cx="48298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i="1" dirty="0"/>
              <a:t>Start a Service</a:t>
            </a:r>
          </a:p>
          <a:p>
            <a:r>
              <a:rPr lang="en-AU" dirty="0"/>
              <a:t>The system invokes this method by calling </a:t>
            </a:r>
            <a:r>
              <a:rPr lang="en-AU" b="1" i="1" dirty="0" err="1"/>
              <a:t>startService</a:t>
            </a:r>
            <a:r>
              <a:rPr lang="en-AU" b="1" i="1" dirty="0"/>
              <a:t>() </a:t>
            </a:r>
            <a:r>
              <a:rPr lang="en-AU" dirty="0"/>
              <a:t>when another component (such as an activity) requests that the service be started. </a:t>
            </a:r>
          </a:p>
          <a:p>
            <a:endParaRPr lang="en-AU" dirty="0"/>
          </a:p>
          <a:p>
            <a:r>
              <a:rPr lang="en-AU" dirty="0"/>
              <a:t>When this method executes, the service is </a:t>
            </a:r>
            <a:r>
              <a:rPr lang="en-AU" b="1" i="1" dirty="0"/>
              <a:t>started and can run in the background indefinitely</a:t>
            </a:r>
            <a:r>
              <a:rPr lang="en-AU" dirty="0"/>
              <a:t>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1F58C9-3C47-46E5-8A0E-5245AA7191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4979" y="1985263"/>
            <a:ext cx="402907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0592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Service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41</a:t>
            </a:fld>
            <a:endParaRPr lang="en-AU" noProof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615A6A-2814-451D-B494-1FEE638BC165}"/>
              </a:ext>
            </a:extLst>
          </p:cNvPr>
          <p:cNvSpPr txBox="1"/>
          <p:nvPr/>
        </p:nvSpPr>
        <p:spPr>
          <a:xfrm>
            <a:off x="1006060" y="3728961"/>
            <a:ext cx="1645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 err="1"/>
              <a:t>MyService</a:t>
            </a:r>
            <a:r>
              <a:rPr lang="en-US" altLang="zh-CN" i="1" dirty="0"/>
              <a:t>.java</a:t>
            </a:r>
            <a:endParaRPr lang="en-AU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DF4DD3-3707-4C58-A3D5-46E2B7D842F9}"/>
              </a:ext>
            </a:extLst>
          </p:cNvPr>
          <p:cNvSpPr txBox="1"/>
          <p:nvPr/>
        </p:nvSpPr>
        <p:spPr>
          <a:xfrm>
            <a:off x="1006059" y="4876698"/>
            <a:ext cx="195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dirty="0"/>
              <a:t>MainActivity.java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3E1183-44B0-48EE-B1D7-61B173307AF2}"/>
              </a:ext>
            </a:extLst>
          </p:cNvPr>
          <p:cNvSpPr txBox="1"/>
          <p:nvPr/>
        </p:nvSpPr>
        <p:spPr>
          <a:xfrm>
            <a:off x="6576765" y="2546809"/>
            <a:ext cx="49343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i="1" dirty="0"/>
              <a:t>Stop a Service</a:t>
            </a:r>
          </a:p>
          <a:p>
            <a:r>
              <a:rPr lang="en-AU" dirty="0"/>
              <a:t>The system invokes this method when the service is no longer used and is being destroyed by</a:t>
            </a:r>
            <a:r>
              <a:rPr lang="zh-CN" altLang="en-US" dirty="0"/>
              <a:t> </a:t>
            </a:r>
            <a:r>
              <a:rPr lang="en-AU" altLang="zh-CN" dirty="0"/>
              <a:t>invoking</a:t>
            </a:r>
            <a:r>
              <a:rPr lang="zh-CN" altLang="en-US" dirty="0"/>
              <a:t> </a:t>
            </a:r>
            <a:r>
              <a:rPr lang="en-AU" altLang="zh-CN" b="1" i="1" dirty="0" err="1"/>
              <a:t>stopService</a:t>
            </a:r>
            <a:r>
              <a:rPr lang="en-AU" altLang="zh-CN" b="1" i="1" dirty="0"/>
              <a:t>()</a:t>
            </a:r>
            <a:r>
              <a:rPr lang="en-AU" dirty="0"/>
              <a:t>. </a:t>
            </a:r>
          </a:p>
          <a:p>
            <a:endParaRPr lang="en-AU" dirty="0"/>
          </a:p>
          <a:p>
            <a:r>
              <a:rPr lang="en-AU" dirty="0"/>
              <a:t>Your service should implement this to clean up any resources such as </a:t>
            </a:r>
            <a:r>
              <a:rPr lang="en-AU" b="1" i="1" dirty="0"/>
              <a:t>threads, registered listeners, or receivers</a:t>
            </a:r>
            <a:r>
              <a:rPr lang="en-AU" dirty="0"/>
              <a:t>.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78FA61D3-5F29-40CE-8284-EB7F67EF9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6060" y="2420946"/>
            <a:ext cx="4315227" cy="130801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C2C6AF8-2B65-41CA-8FB8-86EEFC22B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059" y="4403325"/>
            <a:ext cx="4315228" cy="45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711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42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Service</a:t>
            </a:r>
          </a:p>
          <a:p>
            <a:endParaRPr lang="en-AU" dirty="0"/>
          </a:p>
          <a:p>
            <a:pPr marL="571500" indent="-571500">
              <a:buFontTx/>
              <a:buChar char="-"/>
            </a:pPr>
            <a:r>
              <a:rPr lang="en-AU" sz="2400" b="0" i="1" dirty="0"/>
              <a:t>Bind Service</a:t>
            </a:r>
          </a:p>
        </p:txBody>
      </p:sp>
    </p:spTree>
    <p:extLst>
      <p:ext uri="{BB962C8B-B14F-4D97-AF65-F5344CB8AC3E}">
        <p14:creationId xmlns:p14="http://schemas.microsoft.com/office/powerpoint/2010/main" val="3683946774"/>
      </p:ext>
    </p:extLst>
  </p:cSld>
  <p:clrMapOvr>
    <a:masterClrMapping/>
  </p:clrMapOvr>
  <p:transition spd="slow">
    <p:push dir="d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Service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43</a:t>
            </a:fld>
            <a:endParaRPr lang="en-AU" noProof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15FAAE-24A2-48EA-9272-3ED23ADB0D1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97181" y="2306292"/>
            <a:ext cx="5241444" cy="2829189"/>
          </a:xfrm>
        </p:spPr>
        <p:txBody>
          <a:bodyPr/>
          <a:lstStyle/>
          <a:p>
            <a:r>
              <a:rPr lang="en-AU" dirty="0"/>
              <a:t>A service is bound when an application component binds to it by calling </a:t>
            </a:r>
            <a:r>
              <a:rPr lang="en-AU" b="1" i="1" dirty="0" err="1"/>
              <a:t>bindService</a:t>
            </a:r>
            <a:r>
              <a:rPr lang="en-AU" b="1" i="1" dirty="0"/>
              <a:t>()</a:t>
            </a:r>
            <a:r>
              <a:rPr lang="en-AU" dirty="0"/>
              <a:t>.</a:t>
            </a:r>
          </a:p>
          <a:p>
            <a:r>
              <a:rPr lang="en-AU" dirty="0"/>
              <a:t> </a:t>
            </a:r>
          </a:p>
          <a:p>
            <a:r>
              <a:rPr lang="en-AU" dirty="0"/>
              <a:t>A bound service offers a client-server interface that allows components to </a:t>
            </a:r>
            <a:r>
              <a:rPr lang="en-AU" b="1" i="1" dirty="0"/>
              <a:t>interact with the service, send requests, receive results</a:t>
            </a:r>
            <a:r>
              <a:rPr lang="en-AU" dirty="0"/>
              <a:t>, and even do so across processes with </a:t>
            </a:r>
            <a:r>
              <a:rPr lang="en-AU" b="1" i="1" dirty="0" err="1"/>
              <a:t>interprocess</a:t>
            </a:r>
            <a:r>
              <a:rPr lang="en-AU" b="1" i="1" dirty="0"/>
              <a:t> communication (IPC)</a:t>
            </a:r>
            <a:r>
              <a:rPr lang="en-AU" dirty="0"/>
              <a:t>. </a:t>
            </a:r>
          </a:p>
        </p:txBody>
      </p:sp>
      <p:pic>
        <p:nvPicPr>
          <p:cNvPr id="28677" name="Picture 5" descr="Image result for bind service and activity">
            <a:extLst>
              <a:ext uri="{FF2B5EF4-FFF2-40B4-BE49-F238E27FC236}">
                <a16:creationId xmlns:a16="http://schemas.microsoft.com/office/drawing/2014/main" id="{712BB8C9-EA4A-4BBC-9357-86872F6ECB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962" y="1531938"/>
            <a:ext cx="2292576" cy="43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197804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Service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44</a:t>
            </a:fld>
            <a:endParaRPr lang="en-AU" noProof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6496EC-65D4-4A87-A729-3915404559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913" y="2346533"/>
            <a:ext cx="5400675" cy="27475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A6465C-3BB7-4D7E-A409-DADFF670CBA0}"/>
              </a:ext>
            </a:extLst>
          </p:cNvPr>
          <p:cNvSpPr txBox="1"/>
          <p:nvPr/>
        </p:nvSpPr>
        <p:spPr>
          <a:xfrm>
            <a:off x="315913" y="5135481"/>
            <a:ext cx="1645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 err="1"/>
              <a:t>MyService</a:t>
            </a:r>
            <a:r>
              <a:rPr lang="en-US" altLang="zh-CN" i="1" dirty="0"/>
              <a:t>.java</a:t>
            </a:r>
            <a:endParaRPr lang="en-AU" i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0847B9-17BF-4FF1-8423-3BF0402EDD5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76087" y="3026137"/>
            <a:ext cx="5400000" cy="1388338"/>
          </a:xfrm>
        </p:spPr>
        <p:txBody>
          <a:bodyPr/>
          <a:lstStyle/>
          <a:p>
            <a:r>
              <a:rPr lang="en-AU" dirty="0"/>
              <a:t>To create a bound service, implement the </a:t>
            </a:r>
            <a:r>
              <a:rPr lang="en-AU" b="1" i="1" dirty="0" err="1"/>
              <a:t>onBind</a:t>
            </a:r>
            <a:r>
              <a:rPr lang="en-AU" b="1" i="1" dirty="0"/>
              <a:t>() </a:t>
            </a:r>
            <a:r>
              <a:rPr lang="en-AU" dirty="0" err="1"/>
              <a:t>callback</a:t>
            </a:r>
            <a:r>
              <a:rPr lang="en-AU" dirty="0"/>
              <a:t> method to </a:t>
            </a:r>
            <a:r>
              <a:rPr lang="en-AU" b="1" i="1" dirty="0"/>
              <a:t>return an </a:t>
            </a:r>
            <a:r>
              <a:rPr lang="en-AU" b="1" i="1" dirty="0" err="1"/>
              <a:t>IBinder</a:t>
            </a:r>
            <a:r>
              <a:rPr lang="en-AU" b="1" i="1" dirty="0"/>
              <a:t> </a:t>
            </a:r>
            <a:r>
              <a:rPr lang="en-AU" dirty="0"/>
              <a:t>that defines the interface for communication with the service.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42D8BB-81F1-40C7-8D52-CE646C438315}"/>
              </a:ext>
            </a:extLst>
          </p:cNvPr>
          <p:cNvSpPr/>
          <p:nvPr/>
        </p:nvSpPr>
        <p:spPr>
          <a:xfrm>
            <a:off x="315913" y="4707107"/>
            <a:ext cx="3332809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60905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Service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45</a:t>
            </a:fld>
            <a:endParaRPr lang="en-AU" noProof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6496EC-65D4-4A87-A729-3915404559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913" y="2346533"/>
            <a:ext cx="5400675" cy="27475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A6465C-3BB7-4D7E-A409-DADFF670CBA0}"/>
              </a:ext>
            </a:extLst>
          </p:cNvPr>
          <p:cNvSpPr txBox="1"/>
          <p:nvPr/>
        </p:nvSpPr>
        <p:spPr>
          <a:xfrm>
            <a:off x="315913" y="5135481"/>
            <a:ext cx="1645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 err="1"/>
              <a:t>MyService</a:t>
            </a:r>
            <a:r>
              <a:rPr lang="en-US" altLang="zh-CN" i="1" dirty="0"/>
              <a:t>.java</a:t>
            </a:r>
            <a:endParaRPr lang="en-AU" i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0847B9-17BF-4FF1-8423-3BF0402EDD5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76087" y="2438127"/>
            <a:ext cx="5400000" cy="2786305"/>
          </a:xfrm>
        </p:spPr>
        <p:txBody>
          <a:bodyPr/>
          <a:lstStyle/>
          <a:p>
            <a:r>
              <a:rPr lang="en-AU" dirty="0"/>
              <a:t>To create a bound service, you must define the interface that specifies </a:t>
            </a:r>
            <a:r>
              <a:rPr lang="en-AU" b="1" i="1" dirty="0"/>
              <a:t>how a client can communicate with the service</a:t>
            </a:r>
            <a:r>
              <a:rPr lang="en-AU" dirty="0"/>
              <a:t>. </a:t>
            </a:r>
          </a:p>
          <a:p>
            <a:endParaRPr lang="en-AU" dirty="0"/>
          </a:p>
          <a:p>
            <a:r>
              <a:rPr lang="en-AU" dirty="0"/>
              <a:t>This interface between the service and a client must be an implementation of </a:t>
            </a:r>
            <a:r>
              <a:rPr lang="en-AU" b="1" i="1" dirty="0" err="1"/>
              <a:t>IBinder</a:t>
            </a:r>
            <a:r>
              <a:rPr lang="en-AU" dirty="0"/>
              <a:t> and is what your service must return from the </a:t>
            </a:r>
            <a:r>
              <a:rPr lang="en-AU" b="1" i="1" dirty="0" err="1"/>
              <a:t>onBind</a:t>
            </a:r>
            <a:r>
              <a:rPr lang="en-AU" b="1" i="1" dirty="0"/>
              <a:t>() </a:t>
            </a:r>
            <a:r>
              <a:rPr lang="en-AU" b="1" i="1" dirty="0" err="1"/>
              <a:t>callback</a:t>
            </a:r>
            <a:r>
              <a:rPr lang="en-AU" b="1" i="1" dirty="0"/>
              <a:t> method</a:t>
            </a:r>
            <a:r>
              <a:rPr lang="en-AU" dirty="0"/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42D8BB-81F1-40C7-8D52-CE646C438315}"/>
              </a:ext>
            </a:extLst>
          </p:cNvPr>
          <p:cNvSpPr/>
          <p:nvPr/>
        </p:nvSpPr>
        <p:spPr>
          <a:xfrm>
            <a:off x="315913" y="2718508"/>
            <a:ext cx="5391123" cy="18357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992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Service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46</a:t>
            </a:fld>
            <a:endParaRPr lang="en-AU" noProof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A6465C-3BB7-4D7E-A409-DADFF670CBA0}"/>
              </a:ext>
            </a:extLst>
          </p:cNvPr>
          <p:cNvSpPr txBox="1"/>
          <p:nvPr/>
        </p:nvSpPr>
        <p:spPr>
          <a:xfrm>
            <a:off x="625013" y="4742947"/>
            <a:ext cx="1806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 err="1"/>
              <a:t>MainActivity</a:t>
            </a:r>
            <a:r>
              <a:rPr lang="en-US" altLang="zh-CN" i="1" dirty="0"/>
              <a:t>.java</a:t>
            </a:r>
            <a:endParaRPr lang="en-AU" i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0847B9-17BF-4FF1-8423-3BF0402EDD5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99067" y="2943458"/>
            <a:ext cx="4883992" cy="1430105"/>
          </a:xfrm>
        </p:spPr>
        <p:txBody>
          <a:bodyPr/>
          <a:lstStyle/>
          <a:p>
            <a:r>
              <a:rPr lang="en-AU" dirty="0"/>
              <a:t>When binding a service, the called component must provide </a:t>
            </a:r>
            <a:r>
              <a:rPr lang="en-AU" b="1" i="1" dirty="0"/>
              <a:t>an implementation of </a:t>
            </a:r>
            <a:r>
              <a:rPr lang="en-AU" b="1" i="1" dirty="0" err="1"/>
              <a:t>ServiceConnection</a:t>
            </a:r>
            <a:r>
              <a:rPr lang="en-AU" dirty="0"/>
              <a:t>, which </a:t>
            </a:r>
            <a:r>
              <a:rPr lang="en-AU" b="1" i="1" dirty="0"/>
              <a:t>monitors the connection with the service</a:t>
            </a:r>
            <a:r>
              <a:rPr lang="en-AU" dirty="0"/>
              <a:t>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0BE3B33-5B5A-49B1-BEE8-B305204AF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013" y="2342647"/>
            <a:ext cx="45339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606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Service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47</a:t>
            </a:fld>
            <a:endParaRPr lang="en-AU" noProof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A6465C-3BB7-4D7E-A409-DADFF670CBA0}"/>
              </a:ext>
            </a:extLst>
          </p:cNvPr>
          <p:cNvSpPr txBox="1"/>
          <p:nvPr/>
        </p:nvSpPr>
        <p:spPr>
          <a:xfrm>
            <a:off x="6710717" y="4091062"/>
            <a:ext cx="1806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 err="1"/>
              <a:t>MainActivity</a:t>
            </a:r>
            <a:r>
              <a:rPr lang="en-US" altLang="zh-CN" i="1" dirty="0"/>
              <a:t>.java</a:t>
            </a:r>
            <a:endParaRPr lang="en-AU" i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0847B9-17BF-4FF1-8423-3BF0402EDD5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710717" y="2594482"/>
            <a:ext cx="4533900" cy="788873"/>
          </a:xfrm>
        </p:spPr>
        <p:txBody>
          <a:bodyPr/>
          <a:lstStyle/>
          <a:p>
            <a:r>
              <a:rPr lang="en-AU" dirty="0"/>
              <a:t>A client unbinds to a service by calling </a:t>
            </a:r>
            <a:r>
              <a:rPr lang="en-AU" b="1" i="1" dirty="0" err="1"/>
              <a:t>unbindService</a:t>
            </a:r>
            <a:r>
              <a:rPr lang="en-AU" b="1" i="1" dirty="0"/>
              <a:t>()</a:t>
            </a:r>
            <a:r>
              <a:rPr lang="en-AU" dirty="0"/>
              <a:t>. </a:t>
            </a:r>
          </a:p>
          <a:p>
            <a:endParaRPr lang="en-AU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A549A7-4036-418B-AC37-DB1A972D8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717" y="3825227"/>
            <a:ext cx="3658401" cy="265835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679B0F5-2B17-42CC-A44E-C23D4E0FF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47383" y="3691012"/>
            <a:ext cx="4191000" cy="4000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B0AC1D-43EE-4306-8380-7974672A7BDE}"/>
              </a:ext>
            </a:extLst>
          </p:cNvPr>
          <p:cNvSpPr txBox="1"/>
          <p:nvPr/>
        </p:nvSpPr>
        <p:spPr>
          <a:xfrm>
            <a:off x="947383" y="4091062"/>
            <a:ext cx="1806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 err="1"/>
              <a:t>MainActivity</a:t>
            </a:r>
            <a:r>
              <a:rPr lang="en-US" altLang="zh-CN" i="1" dirty="0"/>
              <a:t>.java</a:t>
            </a:r>
            <a:endParaRPr lang="en-AU" i="1" dirty="0"/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81842FB9-9057-4CE0-8D68-442BBB8F3A06}"/>
              </a:ext>
            </a:extLst>
          </p:cNvPr>
          <p:cNvSpPr txBox="1">
            <a:spLocks/>
          </p:cNvSpPr>
          <p:nvPr/>
        </p:nvSpPr>
        <p:spPr>
          <a:xfrm>
            <a:off x="947383" y="2594482"/>
            <a:ext cx="4191000" cy="400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A client binds to a service by calling </a:t>
            </a:r>
            <a:r>
              <a:rPr lang="en-AU" b="1" i="1" dirty="0" err="1"/>
              <a:t>bindService</a:t>
            </a:r>
            <a:r>
              <a:rPr lang="en-AU" b="1" i="1" dirty="0"/>
              <a:t>()</a:t>
            </a:r>
            <a:r>
              <a:rPr lang="en-AU" dirty="0"/>
              <a:t>. 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431411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48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Service</a:t>
            </a:r>
          </a:p>
          <a:p>
            <a:endParaRPr lang="en-AU" dirty="0"/>
          </a:p>
          <a:p>
            <a:pPr marL="571500" indent="-571500">
              <a:buFontTx/>
              <a:buChar char="-"/>
            </a:pPr>
            <a:r>
              <a:rPr lang="en-AU" sz="2400" b="0" i="1" dirty="0"/>
              <a:t>Life Cycle Difference</a:t>
            </a:r>
            <a:r>
              <a:rPr lang="en-US" altLang="zh-CN" sz="2400" b="0" i="1" dirty="0"/>
              <a:t> between Start and </a:t>
            </a:r>
            <a:r>
              <a:rPr lang="en-AU" sz="2400" b="0" i="1" dirty="0"/>
              <a:t>Bind Service</a:t>
            </a:r>
          </a:p>
        </p:txBody>
      </p:sp>
    </p:spTree>
    <p:extLst>
      <p:ext uri="{BB962C8B-B14F-4D97-AF65-F5344CB8AC3E}">
        <p14:creationId xmlns:p14="http://schemas.microsoft.com/office/powerpoint/2010/main" val="1013563051"/>
      </p:ext>
    </p:extLst>
  </p:cSld>
  <p:clrMapOvr>
    <a:masterClrMapping/>
  </p:clrMapOvr>
  <p:transition spd="slow">
    <p:push dir="d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Cycle of Service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49</a:t>
            </a:fld>
            <a:endParaRPr lang="en-AU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748DF-9102-4AE4-B7F0-2732966A3C7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53743" y="2069733"/>
            <a:ext cx="5400000" cy="3301146"/>
          </a:xfrm>
        </p:spPr>
        <p:txBody>
          <a:bodyPr/>
          <a:lstStyle/>
          <a:p>
            <a:r>
              <a:rPr lang="en-AU" b="1" i="1" dirty="0"/>
              <a:t>A started Service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The service is created when another component calls </a:t>
            </a:r>
            <a:r>
              <a:rPr lang="en-AU" b="1" i="1" dirty="0" err="1"/>
              <a:t>startService</a:t>
            </a:r>
            <a:r>
              <a:rPr lang="en-AU" b="1" i="1" dirty="0"/>
              <a:t>()</a:t>
            </a:r>
            <a:r>
              <a:rPr lang="en-AU" dirty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The service then runs indefinitely and must stop itself by calling </a:t>
            </a:r>
            <a:r>
              <a:rPr lang="en-AU" b="1" i="1" dirty="0" err="1"/>
              <a:t>stopSelf</a:t>
            </a:r>
            <a:r>
              <a:rPr lang="en-AU" b="1" i="1" dirty="0"/>
              <a:t>()</a:t>
            </a:r>
            <a:r>
              <a:rPr lang="en-AU" dirty="0"/>
              <a:t>. Another component can also stop the service by calling </a:t>
            </a:r>
            <a:r>
              <a:rPr lang="en-AU" b="1" i="1" dirty="0" err="1"/>
              <a:t>stopService</a:t>
            </a:r>
            <a:r>
              <a:rPr lang="en-AU" b="1" i="1" dirty="0"/>
              <a:t>()</a:t>
            </a:r>
            <a:r>
              <a:rPr lang="en-AU" dirty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When the service is stopped, the system destroys it.</a:t>
            </a:r>
          </a:p>
        </p:txBody>
      </p:sp>
      <p:pic>
        <p:nvPicPr>
          <p:cNvPr id="32770" name="Picture 2" descr="https://developer.android.com/images/service_lifecycle.png">
            <a:extLst>
              <a:ext uri="{FF2B5EF4-FFF2-40B4-BE49-F238E27FC236}">
                <a16:creationId xmlns:a16="http://schemas.microsoft.com/office/drawing/2014/main" id="{894CB58C-B006-41C1-82F6-85601FD8CC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206" y="1531938"/>
            <a:ext cx="3358088" cy="43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5CF61D6-CCED-46CE-863D-F1AE3131257B}"/>
              </a:ext>
            </a:extLst>
          </p:cNvPr>
          <p:cNvSpPr/>
          <p:nvPr/>
        </p:nvSpPr>
        <p:spPr>
          <a:xfrm>
            <a:off x="1514399" y="1531937"/>
            <a:ext cx="1148904" cy="43767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38678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DAC6B-3A75-4C42-95C5-AB6230F00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 – Why Thread is important?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38A46-AD72-46F1-B0DD-D0D3666A7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5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F0C770-AA27-47E7-A0F3-981D82AB20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06059" y="2404700"/>
            <a:ext cx="5400000" cy="2631212"/>
          </a:xfrm>
        </p:spPr>
        <p:txBody>
          <a:bodyPr/>
          <a:lstStyle/>
          <a:p>
            <a:r>
              <a:rPr lang="en-US" b="1" i="1" dirty="0"/>
              <a:t>Multitasking</a:t>
            </a:r>
          </a:p>
          <a:p>
            <a:r>
              <a:rPr lang="en-AU" dirty="0"/>
              <a:t>Multitasking is the concurrent execution of </a:t>
            </a:r>
            <a:r>
              <a:rPr lang="en-AU" b="1" i="1" dirty="0"/>
              <a:t>multiple tasks</a:t>
            </a:r>
            <a:r>
              <a:rPr lang="en-AU" dirty="0"/>
              <a:t> over a certain period of time. </a:t>
            </a:r>
          </a:p>
          <a:p>
            <a:endParaRPr lang="en-AU" dirty="0"/>
          </a:p>
          <a:p>
            <a:r>
              <a:rPr lang="en-AU" dirty="0"/>
              <a:t>New tasks can </a:t>
            </a:r>
            <a:r>
              <a:rPr lang="en-AU" b="1" i="1" dirty="0"/>
              <a:t>interrupt already started ones before they finish</a:t>
            </a:r>
            <a:r>
              <a:rPr lang="en-AU" dirty="0"/>
              <a:t>, </a:t>
            </a:r>
            <a:r>
              <a:rPr lang="en-AU" i="1" u="sng" dirty="0"/>
              <a:t>instead of waiting for them to end. </a:t>
            </a:r>
          </a:p>
        </p:txBody>
      </p:sp>
      <p:pic>
        <p:nvPicPr>
          <p:cNvPr id="2050" name="Picture 2" descr="Image result for android background threads">
            <a:extLst>
              <a:ext uri="{FF2B5EF4-FFF2-40B4-BE49-F238E27FC236}">
                <a16:creationId xmlns:a16="http://schemas.microsoft.com/office/drawing/2014/main" id="{E9CD2954-A84C-427C-A97F-91053DB46B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2024685"/>
            <a:ext cx="5400675" cy="339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661963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Cycle of Service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50</a:t>
            </a:fld>
            <a:endParaRPr lang="en-AU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748DF-9102-4AE4-B7F0-2732966A3C7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58144" y="1817135"/>
            <a:ext cx="5400000" cy="3820656"/>
          </a:xfrm>
        </p:spPr>
        <p:txBody>
          <a:bodyPr/>
          <a:lstStyle/>
          <a:p>
            <a:r>
              <a:rPr lang="en-AU" b="1" i="1" dirty="0"/>
              <a:t>A bound Service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The service is created when another component (a client) calls </a:t>
            </a:r>
            <a:r>
              <a:rPr lang="en-AU" b="1" i="1" dirty="0" err="1"/>
              <a:t>bindService</a:t>
            </a:r>
            <a:r>
              <a:rPr lang="en-AU" b="1" i="1" dirty="0"/>
              <a:t>()</a:t>
            </a:r>
            <a:r>
              <a:rPr lang="en-AU" dirty="0"/>
              <a:t>. The client then communicates with the service through an </a:t>
            </a:r>
            <a:r>
              <a:rPr lang="en-AU" dirty="0" err="1"/>
              <a:t>IBinder</a:t>
            </a:r>
            <a:r>
              <a:rPr lang="en-AU" dirty="0"/>
              <a:t> interface. 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The client can close the connection by calling </a:t>
            </a:r>
            <a:r>
              <a:rPr lang="en-AU" b="1" i="1" dirty="0" err="1"/>
              <a:t>unbindService</a:t>
            </a:r>
            <a:r>
              <a:rPr lang="en-AU" b="1" i="1" dirty="0"/>
              <a:t>()</a:t>
            </a:r>
            <a:r>
              <a:rPr lang="en-AU" dirty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Multiple clients can bind to the same service and when </a:t>
            </a:r>
            <a:r>
              <a:rPr lang="en-AU" b="1" i="1" dirty="0"/>
              <a:t>all of them unbind, the system destroys the service</a:t>
            </a:r>
            <a:r>
              <a:rPr lang="en-AU" dirty="0"/>
              <a:t>. The service </a:t>
            </a:r>
            <a:r>
              <a:rPr lang="en-AU" b="1" i="1" dirty="0"/>
              <a:t>does not need to stop itself</a:t>
            </a:r>
            <a:r>
              <a:rPr lang="en-AU" dirty="0"/>
              <a:t>.</a:t>
            </a:r>
          </a:p>
        </p:txBody>
      </p:sp>
      <p:pic>
        <p:nvPicPr>
          <p:cNvPr id="32770" name="Picture 2" descr="https://developer.android.com/images/service_lifecycle.png">
            <a:extLst>
              <a:ext uri="{FF2B5EF4-FFF2-40B4-BE49-F238E27FC236}">
                <a16:creationId xmlns:a16="http://schemas.microsoft.com/office/drawing/2014/main" id="{894CB58C-B006-41C1-82F6-85601FD8CC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206" y="1531938"/>
            <a:ext cx="3358088" cy="43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5CF61D6-CCED-46CE-863D-F1AE3131257B}"/>
              </a:ext>
            </a:extLst>
          </p:cNvPr>
          <p:cNvSpPr/>
          <p:nvPr/>
        </p:nvSpPr>
        <p:spPr>
          <a:xfrm>
            <a:off x="3378709" y="1539095"/>
            <a:ext cx="1148904" cy="43767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0863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Life Cycle of Service</a:t>
            </a:r>
            <a:endParaRPr lang="en-A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51</a:t>
            </a:fld>
            <a:endParaRPr lang="en-AU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748DF-9102-4AE4-B7F0-2732966A3C7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2847920"/>
            <a:ext cx="5400000" cy="1744772"/>
          </a:xfrm>
        </p:spPr>
        <p:txBody>
          <a:bodyPr/>
          <a:lstStyle/>
          <a:p>
            <a:r>
              <a:rPr lang="en-AU"/>
              <a:t>Although the figure separates services that are created by </a:t>
            </a:r>
            <a:r>
              <a:rPr lang="en-AU" b="1" i="1" err="1"/>
              <a:t>startService</a:t>
            </a:r>
            <a:r>
              <a:rPr lang="en-AU" b="1" i="1"/>
              <a:t>() from those created by </a:t>
            </a:r>
            <a:r>
              <a:rPr lang="en-AU" b="1" i="1" err="1"/>
              <a:t>bindService</a:t>
            </a:r>
            <a:r>
              <a:rPr lang="en-AU" b="1" i="1"/>
              <a:t>()</a:t>
            </a:r>
            <a:r>
              <a:rPr lang="en-AU"/>
              <a:t>, keep in mind that any service, no matter how it's started, </a:t>
            </a:r>
            <a:r>
              <a:rPr lang="en-AU" b="1" i="1"/>
              <a:t>can potentially allow clients to bind to it</a:t>
            </a:r>
            <a:r>
              <a:rPr lang="en-AU"/>
              <a:t>. </a:t>
            </a:r>
          </a:p>
        </p:txBody>
      </p:sp>
      <p:pic>
        <p:nvPicPr>
          <p:cNvPr id="32770" name="Picture 2" descr="https://developer.android.com/images/service_lifecycle.png">
            <a:extLst>
              <a:ext uri="{FF2B5EF4-FFF2-40B4-BE49-F238E27FC236}">
                <a16:creationId xmlns:a16="http://schemas.microsoft.com/office/drawing/2014/main" id="{894CB58C-B006-41C1-82F6-85601FD8CC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206" y="1531938"/>
            <a:ext cx="3358088" cy="43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7009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52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Service</a:t>
            </a:r>
          </a:p>
          <a:p>
            <a:endParaRPr lang="en-AU" dirty="0"/>
          </a:p>
          <a:p>
            <a:pPr marL="571500" indent="-571500">
              <a:buFontTx/>
              <a:buChar char="-"/>
            </a:pPr>
            <a:r>
              <a:rPr lang="en-AU" sz="2400" b="0" i="1" dirty="0"/>
              <a:t>Communicate between Service and other Components</a:t>
            </a:r>
            <a:r>
              <a:rPr lang="en-AU" sz="2400" b="0" i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20866675"/>
      </p:ext>
    </p:extLst>
  </p:cSld>
  <p:clrMapOvr>
    <a:masterClrMapping/>
  </p:clrMapOvr>
  <p:transition spd="slow">
    <p:push dir="d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EventBus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53</a:t>
            </a:fld>
            <a:endParaRPr lang="en-AU" noProof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782DDBD-A47F-4DC2-81E1-52A1C207718F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524625" y="3234531"/>
            <a:ext cx="5000625" cy="971550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CC2C78C-3F49-4FBC-977A-265340B4D6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15913" y="2571368"/>
            <a:ext cx="5400675" cy="231219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C8F0E72-DF10-4A77-86D4-67C046770C55}"/>
              </a:ext>
            </a:extLst>
          </p:cNvPr>
          <p:cNvSpPr txBox="1"/>
          <p:nvPr/>
        </p:nvSpPr>
        <p:spPr>
          <a:xfrm>
            <a:off x="315913" y="4883558"/>
            <a:ext cx="1645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 err="1"/>
              <a:t>MyService</a:t>
            </a:r>
            <a:r>
              <a:rPr lang="en-US" altLang="zh-CN" i="1" dirty="0"/>
              <a:t>.java</a:t>
            </a:r>
            <a:endParaRPr lang="en-AU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9D630E-EBEA-4C52-BFD4-F74872301D7E}"/>
              </a:ext>
            </a:extLst>
          </p:cNvPr>
          <p:cNvSpPr txBox="1"/>
          <p:nvPr/>
        </p:nvSpPr>
        <p:spPr>
          <a:xfrm>
            <a:off x="6524625" y="4206081"/>
            <a:ext cx="1645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 err="1"/>
              <a:t>MyService</a:t>
            </a:r>
            <a:r>
              <a:rPr lang="en-US" altLang="zh-CN" i="1" dirty="0"/>
              <a:t>.java</a:t>
            </a:r>
            <a:endParaRPr lang="en-AU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AA22AC-6997-4E70-9A9E-21E72060B198}"/>
              </a:ext>
            </a:extLst>
          </p:cNvPr>
          <p:cNvSpPr txBox="1"/>
          <p:nvPr/>
        </p:nvSpPr>
        <p:spPr>
          <a:xfrm>
            <a:off x="315913" y="1735258"/>
            <a:ext cx="1937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/>
              <a:t>Service Side</a:t>
            </a:r>
            <a:endParaRPr lang="en-AU" sz="2800" b="1" i="1" dirty="0"/>
          </a:p>
        </p:txBody>
      </p:sp>
    </p:spTree>
    <p:extLst>
      <p:ext uri="{BB962C8B-B14F-4D97-AF65-F5344CB8AC3E}">
        <p14:creationId xmlns:p14="http://schemas.microsoft.com/office/powerpoint/2010/main" val="1814937992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EventBus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54</a:t>
            </a:fld>
            <a:endParaRPr lang="en-AU" noProof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2066274-8454-4A05-A8FB-017D6FDDA79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324600" y="3156057"/>
            <a:ext cx="5400675" cy="112849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E258CC9-CAD6-4BCB-A78F-0C716FB3CE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88867" y="2418327"/>
            <a:ext cx="3884056" cy="26039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2D9ED5-4820-4E5C-BF67-900FBD6B8783}"/>
              </a:ext>
            </a:extLst>
          </p:cNvPr>
          <p:cNvSpPr txBox="1"/>
          <p:nvPr/>
        </p:nvSpPr>
        <p:spPr>
          <a:xfrm>
            <a:off x="788867" y="5022285"/>
            <a:ext cx="1806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 err="1"/>
              <a:t>MainActivity</a:t>
            </a:r>
            <a:r>
              <a:rPr lang="en-US" altLang="zh-CN" i="1" dirty="0"/>
              <a:t>.java</a:t>
            </a:r>
            <a:endParaRPr lang="en-AU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3D80A8-D4F9-432B-9EDB-94B0883E0615}"/>
              </a:ext>
            </a:extLst>
          </p:cNvPr>
          <p:cNvSpPr txBox="1"/>
          <p:nvPr/>
        </p:nvSpPr>
        <p:spPr>
          <a:xfrm>
            <a:off x="6324600" y="4284556"/>
            <a:ext cx="1806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 err="1"/>
              <a:t>MainActivity</a:t>
            </a:r>
            <a:r>
              <a:rPr lang="en-US" altLang="zh-CN" i="1" dirty="0"/>
              <a:t>.java</a:t>
            </a:r>
            <a:endParaRPr lang="en-AU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4DFB39-F460-4A30-AA12-EEA0D39A9D2A}"/>
              </a:ext>
            </a:extLst>
          </p:cNvPr>
          <p:cNvSpPr txBox="1"/>
          <p:nvPr/>
        </p:nvSpPr>
        <p:spPr>
          <a:xfrm>
            <a:off x="788867" y="1588766"/>
            <a:ext cx="2015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/>
              <a:t>Activity Side</a:t>
            </a:r>
            <a:endParaRPr lang="en-AU" sz="2800" b="1" i="1" dirty="0"/>
          </a:p>
        </p:txBody>
      </p:sp>
    </p:spTree>
    <p:extLst>
      <p:ext uri="{BB962C8B-B14F-4D97-AF65-F5344CB8AC3E}">
        <p14:creationId xmlns:p14="http://schemas.microsoft.com/office/powerpoint/2010/main" val="10881874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EventBus</a:t>
            </a:r>
            <a:r>
              <a:rPr lang="en-US" dirty="0"/>
              <a:t> – Result</a:t>
            </a:r>
            <a:endParaRPr lang="en-AU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DB9B088-AC44-40BF-A0AD-E4B99D0F3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77306" y="3420269"/>
            <a:ext cx="6886575" cy="6000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55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489536023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Broadcast Intent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56</a:t>
            </a:fld>
            <a:endParaRPr lang="en-AU" noProof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B734B0E-0DAD-4D2F-8AF8-D6ABA8E2D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913" y="3328689"/>
            <a:ext cx="5400675" cy="783234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FE1A937-365E-4DA1-B308-CE0C8A900CCF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/>
          <a:stretch>
            <a:fillRect/>
          </a:stretch>
        </p:blipFill>
        <p:spPr>
          <a:xfrm>
            <a:off x="6643687" y="2896394"/>
            <a:ext cx="4762500" cy="16478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4BB1C82-9867-4768-9808-70C9EB47ACD5}"/>
              </a:ext>
            </a:extLst>
          </p:cNvPr>
          <p:cNvSpPr txBox="1"/>
          <p:nvPr/>
        </p:nvSpPr>
        <p:spPr>
          <a:xfrm>
            <a:off x="6643687" y="4544219"/>
            <a:ext cx="1806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 err="1"/>
              <a:t>MainActivity</a:t>
            </a:r>
            <a:r>
              <a:rPr lang="en-US" altLang="zh-CN" i="1" dirty="0"/>
              <a:t>.java</a:t>
            </a:r>
            <a:endParaRPr lang="en-AU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5961E9-DC8C-4A0B-8423-23A2D6705F0F}"/>
              </a:ext>
            </a:extLst>
          </p:cNvPr>
          <p:cNvSpPr txBox="1"/>
          <p:nvPr/>
        </p:nvSpPr>
        <p:spPr>
          <a:xfrm>
            <a:off x="315913" y="4111923"/>
            <a:ext cx="1695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i="1" dirty="0"/>
              <a:t>Any Service</a:t>
            </a:r>
            <a:r>
              <a:rPr lang="en-US" altLang="zh-CN" i="1" dirty="0"/>
              <a:t>.java</a:t>
            </a:r>
            <a:endParaRPr lang="en-AU" i="1" dirty="0"/>
          </a:p>
        </p:txBody>
      </p:sp>
    </p:spTree>
    <p:extLst>
      <p:ext uri="{BB962C8B-B14F-4D97-AF65-F5344CB8AC3E}">
        <p14:creationId xmlns:p14="http://schemas.microsoft.com/office/powerpoint/2010/main" val="649400607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For Reading – Broadcast </a:t>
            </a:r>
            <a:endParaRPr lang="en-AU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57</a:t>
            </a:fld>
            <a:endParaRPr lang="en-AU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0CA4BA4-0814-44F3-9A69-27D0B2F1F49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1997196"/>
            <a:ext cx="5400000" cy="3687414"/>
          </a:xfrm>
        </p:spPr>
        <p:txBody>
          <a:bodyPr/>
          <a:lstStyle/>
          <a:p>
            <a:r>
              <a:rPr lang="en-AU" dirty="0"/>
              <a:t>Android apps can </a:t>
            </a:r>
            <a:r>
              <a:rPr lang="en-AU" b="1" i="1" dirty="0"/>
              <a:t>send or receive broadcast messages </a:t>
            </a:r>
            <a:r>
              <a:rPr lang="en-AU" dirty="0"/>
              <a:t>from the </a:t>
            </a:r>
            <a:r>
              <a:rPr lang="en-AU" b="1" i="1" dirty="0"/>
              <a:t>Android system and other Android apps</a:t>
            </a:r>
            <a:r>
              <a:rPr lang="en-AU" dirty="0"/>
              <a:t>. </a:t>
            </a:r>
          </a:p>
          <a:p>
            <a:endParaRPr lang="en-AU" dirty="0"/>
          </a:p>
          <a:p>
            <a:r>
              <a:rPr lang="en-AU" dirty="0"/>
              <a:t>These broadcasts are </a:t>
            </a:r>
            <a:r>
              <a:rPr lang="en-AU" b="1" i="1" dirty="0"/>
              <a:t>sent when an event of interest occurs</a:t>
            </a:r>
            <a:r>
              <a:rPr lang="en-AU" dirty="0"/>
              <a:t>, such as when the system boots up or the device starts charging. </a:t>
            </a:r>
          </a:p>
          <a:p>
            <a:endParaRPr lang="en-AU" dirty="0"/>
          </a:p>
          <a:p>
            <a:r>
              <a:rPr lang="en-AU" dirty="0">
                <a:hlinkClick r:id="rId3"/>
              </a:rPr>
              <a:t>https://developer.android.com/guide/components/broadcasts</a:t>
            </a:r>
            <a:endParaRPr lang="en-AU" dirty="0"/>
          </a:p>
        </p:txBody>
      </p:sp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F8685842-3A40-4E0A-B958-795ACEA597F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11" y="2839017"/>
            <a:ext cx="4371935" cy="224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7346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For Reading – Binder</a:t>
            </a:r>
            <a:endParaRPr lang="en-AU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58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E7B364-A08F-5E48-BCDA-86ACB302F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235" y="2612773"/>
            <a:ext cx="5400000" cy="2492671"/>
          </a:xfrm>
        </p:spPr>
        <p:txBody>
          <a:bodyPr/>
          <a:lstStyle/>
          <a:p>
            <a:r>
              <a:rPr lang="en-US"/>
              <a:t>When creating a service that provides binding, you must </a:t>
            </a:r>
            <a:r>
              <a:rPr lang="en-US" b="1" i="1"/>
              <a:t>provide an </a:t>
            </a:r>
            <a:r>
              <a:rPr lang="en-US" b="1" i="1" err="1"/>
              <a:t>IBinder</a:t>
            </a:r>
            <a:r>
              <a:rPr lang="en-US"/>
              <a:t> that provides the </a:t>
            </a:r>
            <a:r>
              <a:rPr lang="en-US" b="1" i="1"/>
              <a:t>programming interface </a:t>
            </a:r>
            <a:r>
              <a:rPr lang="en-US"/>
              <a:t>that clients can </a:t>
            </a:r>
            <a:r>
              <a:rPr lang="en-US" b="1" i="1"/>
              <a:t>use to interact with the service</a:t>
            </a:r>
            <a:r>
              <a:rPr lang="en-US"/>
              <a:t>. </a:t>
            </a:r>
          </a:p>
          <a:p>
            <a:endParaRPr lang="en-US"/>
          </a:p>
          <a:p>
            <a:r>
              <a:rPr lang="en-AU">
                <a:hlinkClick r:id="rId3"/>
              </a:rPr>
              <a:t>https://developer.android.com/guide/components/bound-services#Messenger</a:t>
            </a:r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A881AD1-465C-AC45-8B22-DC733DAAC09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6" y="1438462"/>
            <a:ext cx="5481295" cy="4841295"/>
          </a:xfrm>
        </p:spPr>
        <p:txBody>
          <a:bodyPr/>
          <a:lstStyle/>
          <a:p>
            <a:r>
              <a:rPr lang="en-US" b="1" i="1"/>
              <a:t>Three method to create the interface: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/>
              <a:t>Extending the Binder Class</a:t>
            </a:r>
          </a:p>
          <a:p>
            <a:r>
              <a:rPr lang="en-US">
                <a:hlinkClick r:id="rId4"/>
              </a:rPr>
              <a:t>https://developer.android.com/guide/components/bound-services#Binder</a:t>
            </a:r>
            <a:endParaRPr lang="en-US"/>
          </a:p>
          <a:p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/>
              <a:t>Using a Messenger</a:t>
            </a:r>
          </a:p>
          <a:p>
            <a:r>
              <a:rPr lang="en-US">
                <a:hlinkClick r:id="rId3"/>
              </a:rPr>
              <a:t>https://developer.android.com/guide/components/bound-services#Messenger</a:t>
            </a:r>
            <a:endParaRPr lang="en-US"/>
          </a:p>
          <a:p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/>
              <a:t>Using AIDL</a:t>
            </a:r>
          </a:p>
          <a:p>
            <a:r>
              <a:rPr lang="en-US">
                <a:hlinkClick r:id="rId5"/>
              </a:rPr>
              <a:t>https://developer.android.com/guide/components/aidl.html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5662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59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Service</a:t>
            </a:r>
          </a:p>
          <a:p>
            <a:endParaRPr lang="en-AU" dirty="0"/>
          </a:p>
          <a:p>
            <a:pPr marL="571500" indent="-571500">
              <a:buFontTx/>
              <a:buChar char="-"/>
            </a:pPr>
            <a:r>
              <a:rPr lang="en-AU" sz="2400" b="0" i="1" dirty="0"/>
              <a:t>Foreground Service</a:t>
            </a:r>
          </a:p>
        </p:txBody>
      </p:sp>
    </p:spTree>
    <p:extLst>
      <p:ext uri="{BB962C8B-B14F-4D97-AF65-F5344CB8AC3E}">
        <p14:creationId xmlns:p14="http://schemas.microsoft.com/office/powerpoint/2010/main" val="942420345"/>
      </p:ext>
    </p:extLst>
  </p:cSld>
  <p:clrMapOvr>
    <a:masterClrMapping/>
  </p:clrMapOvr>
  <p:transition spd="slow">
    <p:push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Threads</a:t>
            </a:r>
          </a:p>
          <a:p>
            <a:endParaRPr lang="en-AU" dirty="0"/>
          </a:p>
          <a:p>
            <a:pPr marL="571500" indent="-571500">
              <a:buFontTx/>
              <a:buChar char="-"/>
            </a:pPr>
            <a:r>
              <a:rPr lang="en-AU" sz="2400" b="0" i="1" dirty="0"/>
              <a:t>Android</a:t>
            </a:r>
          </a:p>
        </p:txBody>
      </p:sp>
    </p:spTree>
    <p:extLst>
      <p:ext uri="{BB962C8B-B14F-4D97-AF65-F5344CB8AC3E}">
        <p14:creationId xmlns:p14="http://schemas.microsoft.com/office/powerpoint/2010/main" val="2007094133"/>
      </p:ext>
    </p:extLst>
  </p:cSld>
  <p:clrMapOvr>
    <a:masterClrMapping/>
  </p:clrMapOvr>
  <p:transition spd="slow">
    <p:push dir="d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Foreground Service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60</a:t>
            </a:fld>
            <a:endParaRPr lang="en-AU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748DF-9102-4AE4-B7F0-2732966A3C7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2019699"/>
            <a:ext cx="5400000" cy="3415528"/>
          </a:xfrm>
        </p:spPr>
        <p:txBody>
          <a:bodyPr/>
          <a:lstStyle/>
          <a:p>
            <a:r>
              <a:rPr lang="en-AU" dirty="0"/>
              <a:t>A foreground service performs some operation that is </a:t>
            </a:r>
            <a:r>
              <a:rPr lang="en-AU" b="1" i="1" dirty="0"/>
              <a:t>noticeable to the user</a:t>
            </a:r>
            <a:r>
              <a:rPr lang="en-AU" dirty="0"/>
              <a:t>.</a:t>
            </a:r>
            <a:r>
              <a:rPr lang="en-AU" b="1" dirty="0"/>
              <a:t> </a:t>
            </a:r>
            <a:r>
              <a:rPr lang="en-AU" i="1" dirty="0"/>
              <a:t>(For example, an audio app would use a foreground service to play an audio track.)</a:t>
            </a:r>
          </a:p>
          <a:p>
            <a:endParaRPr lang="en-AU" i="1" dirty="0"/>
          </a:p>
          <a:p>
            <a:r>
              <a:rPr lang="en-AU" dirty="0"/>
              <a:t>Foreground services must </a:t>
            </a:r>
            <a:r>
              <a:rPr lang="en-AU" b="1" i="1" dirty="0"/>
              <a:t>display a Notification</a:t>
            </a:r>
            <a:r>
              <a:rPr lang="en-AU" dirty="0"/>
              <a:t>.</a:t>
            </a:r>
          </a:p>
          <a:p>
            <a:endParaRPr lang="en-AU" i="1" dirty="0"/>
          </a:p>
          <a:p>
            <a:r>
              <a:rPr lang="en-AU" dirty="0">
                <a:hlinkClick r:id="rId3"/>
              </a:rPr>
              <a:t>https://developer.android.com/guide/components/services</a:t>
            </a:r>
            <a:endParaRPr lang="en-AU" i="1" dirty="0"/>
          </a:p>
        </p:txBody>
      </p:sp>
      <p:pic>
        <p:nvPicPr>
          <p:cNvPr id="2054" name="Picture 6" descr="Image result for spotify android notification bar">
            <a:extLst>
              <a:ext uri="{FF2B5EF4-FFF2-40B4-BE49-F238E27FC236}">
                <a16:creationId xmlns:a16="http://schemas.microsoft.com/office/drawing/2014/main" id="{56378EA2-3397-4BB7-A8E6-985EF36F2C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1967587"/>
            <a:ext cx="5400675" cy="350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920E8B5-E908-4FD4-8BC9-DB9CB47F0C3C}"/>
              </a:ext>
            </a:extLst>
          </p:cNvPr>
          <p:cNvSpPr/>
          <p:nvPr/>
        </p:nvSpPr>
        <p:spPr>
          <a:xfrm>
            <a:off x="315912" y="3666478"/>
            <a:ext cx="5400675" cy="14736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05325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For Reading – What is a notification?</a:t>
            </a:r>
            <a:endParaRPr lang="en-AU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61</a:t>
            </a:fld>
            <a:endParaRPr lang="en-AU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748DF-9102-4AE4-B7F0-2732966A3C7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2019698"/>
            <a:ext cx="5400000" cy="3741909"/>
          </a:xfrm>
        </p:spPr>
        <p:txBody>
          <a:bodyPr/>
          <a:lstStyle/>
          <a:p>
            <a:r>
              <a:rPr lang="en-AU" dirty="0"/>
              <a:t>A notification is </a:t>
            </a:r>
            <a:r>
              <a:rPr lang="en-AU" b="1" i="1" dirty="0"/>
              <a:t>a message that Android displays outside your app's UI</a:t>
            </a:r>
            <a:r>
              <a:rPr lang="en-AU" dirty="0"/>
              <a:t> to provide the user with reminders, communication from other people, or other timely information from your app. </a:t>
            </a:r>
          </a:p>
          <a:p>
            <a:endParaRPr lang="en-AU" dirty="0"/>
          </a:p>
          <a:p>
            <a:r>
              <a:rPr lang="en-AU" dirty="0"/>
              <a:t>Users can tap the notification to </a:t>
            </a:r>
            <a:r>
              <a:rPr lang="en-AU" b="1" i="1" dirty="0"/>
              <a:t>open your app or take an action directly from the notification</a:t>
            </a:r>
            <a:r>
              <a:rPr lang="en-AU" dirty="0"/>
              <a:t>.</a:t>
            </a:r>
          </a:p>
          <a:p>
            <a:endParaRPr lang="en-AU" i="1" dirty="0"/>
          </a:p>
          <a:p>
            <a:r>
              <a:rPr lang="en-AU" dirty="0">
                <a:hlinkClick r:id="rId3"/>
              </a:rPr>
              <a:t>https://developer.android.com/guide/topics/ui/notifiers/notifications</a:t>
            </a:r>
            <a:endParaRPr lang="en-AU" i="1" dirty="0"/>
          </a:p>
        </p:txBody>
      </p:sp>
      <p:pic>
        <p:nvPicPr>
          <p:cNvPr id="3074" name="Picture 2" descr="Image result for notification android">
            <a:extLst>
              <a:ext uri="{FF2B5EF4-FFF2-40B4-BE49-F238E27FC236}">
                <a16:creationId xmlns:a16="http://schemas.microsoft.com/office/drawing/2014/main" id="{B9B9D91F-5085-40BC-99C8-BBB7B61479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5" y="1702283"/>
            <a:ext cx="2461914" cy="43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687902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Foreground Service - Code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62</a:t>
            </a:fld>
            <a:endParaRPr lang="en-AU" noProof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B9F1E24-0BD0-4858-9426-3D04A431000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7252788" y="1531938"/>
            <a:ext cx="3544298" cy="4376737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A2FC9A-1E2F-482F-A2CD-BCA796120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15913" y="2752609"/>
            <a:ext cx="5400675" cy="19353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49BEF6-A92D-4B32-B9A6-5458155D04EB}"/>
              </a:ext>
            </a:extLst>
          </p:cNvPr>
          <p:cNvSpPr txBox="1"/>
          <p:nvPr/>
        </p:nvSpPr>
        <p:spPr>
          <a:xfrm>
            <a:off x="315913" y="4688004"/>
            <a:ext cx="1645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 err="1"/>
              <a:t>MyService</a:t>
            </a:r>
            <a:r>
              <a:rPr lang="en-US" altLang="zh-CN" i="1" dirty="0"/>
              <a:t>.java</a:t>
            </a:r>
            <a:endParaRPr lang="en-AU" i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28D4C3-8ACB-4334-8CB8-B6616C679AA4}"/>
              </a:ext>
            </a:extLst>
          </p:cNvPr>
          <p:cNvSpPr/>
          <p:nvPr/>
        </p:nvSpPr>
        <p:spPr>
          <a:xfrm>
            <a:off x="7508664" y="4688005"/>
            <a:ext cx="3109029" cy="8516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113184"/>
      </p:ext>
    </p:extLst>
  </p:cSld>
  <p:clrMapOvr>
    <a:masterClrMapping/>
  </p:clrMapOvr>
  <p:transition spd="slow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63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Service</a:t>
            </a:r>
          </a:p>
          <a:p>
            <a:endParaRPr lang="en-AU" dirty="0"/>
          </a:p>
          <a:p>
            <a:pPr marL="571500" indent="-571500">
              <a:buFontTx/>
              <a:buChar char="-"/>
            </a:pPr>
            <a:r>
              <a:rPr lang="en-AU" sz="2400" b="0" i="1" dirty="0" err="1"/>
              <a:t>IntentService</a:t>
            </a:r>
            <a:endParaRPr lang="en-AU" sz="2400" b="0" i="1" dirty="0"/>
          </a:p>
        </p:txBody>
      </p:sp>
    </p:spTree>
    <p:extLst>
      <p:ext uri="{BB962C8B-B14F-4D97-AF65-F5344CB8AC3E}">
        <p14:creationId xmlns:p14="http://schemas.microsoft.com/office/powerpoint/2010/main" val="3546405374"/>
      </p:ext>
    </p:extLst>
  </p:cSld>
  <p:clrMapOvr>
    <a:masterClrMapping/>
  </p:clrMapOvr>
  <p:transition spd="slow">
    <p:push dir="d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IntentService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64</a:t>
            </a:fld>
            <a:endParaRPr lang="en-AU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56D952-85B8-451C-9A93-E21B6A5C6EA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1538852"/>
            <a:ext cx="5400000" cy="4373073"/>
          </a:xfrm>
        </p:spPr>
        <p:txBody>
          <a:bodyPr/>
          <a:lstStyle/>
          <a:p>
            <a:r>
              <a:rPr lang="en-AU" b="1" i="1" dirty="0" err="1"/>
              <a:t>IntentService</a:t>
            </a:r>
            <a:r>
              <a:rPr lang="en-AU" dirty="0"/>
              <a:t> is a base class for Services that </a:t>
            </a:r>
            <a:r>
              <a:rPr lang="en-AU" b="1" i="1" dirty="0"/>
              <a:t>handle asynchronous requests </a:t>
            </a:r>
            <a:r>
              <a:rPr lang="en-AU" dirty="0"/>
              <a:t>(expressed as Intents) on demand. </a:t>
            </a:r>
          </a:p>
          <a:p>
            <a:endParaRPr lang="en-AU" dirty="0"/>
          </a:p>
          <a:p>
            <a:r>
              <a:rPr lang="en-AU" dirty="0"/>
              <a:t>Clients send requests through </a:t>
            </a:r>
            <a:r>
              <a:rPr lang="en-AU" b="1" i="1" dirty="0" err="1"/>
              <a:t>Context.startService</a:t>
            </a:r>
            <a:r>
              <a:rPr lang="en-AU" b="1" i="1" dirty="0"/>
              <a:t>(Intent) calls</a:t>
            </a:r>
            <a:r>
              <a:rPr lang="en-AU" dirty="0"/>
              <a:t>; the service is started as needed, handles each Intent in turn </a:t>
            </a:r>
            <a:r>
              <a:rPr lang="en-AU" b="1" i="1" dirty="0"/>
              <a:t>using a worker thread</a:t>
            </a:r>
            <a:r>
              <a:rPr lang="en-AU" dirty="0"/>
              <a:t>, and stops itself when it runs out of work.</a:t>
            </a:r>
          </a:p>
          <a:p>
            <a:endParaRPr lang="en-AU" dirty="0"/>
          </a:p>
          <a:p>
            <a:r>
              <a:rPr lang="en-AU" dirty="0">
                <a:hlinkClick r:id="rId3"/>
              </a:rPr>
              <a:t>https://developer.android.com/reference/android/app/IntentService</a:t>
            </a:r>
            <a:endParaRPr lang="en-AU" dirty="0"/>
          </a:p>
        </p:txBody>
      </p:sp>
      <p:pic>
        <p:nvPicPr>
          <p:cNvPr id="13" name="Picture 2" descr="Related image">
            <a:extLst>
              <a:ext uri="{FF2B5EF4-FFF2-40B4-BE49-F238E27FC236}">
                <a16:creationId xmlns:a16="http://schemas.microsoft.com/office/drawing/2014/main" id="{D8BBD414-0455-4846-B53B-DEA2689C3A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65" y="2205923"/>
            <a:ext cx="3214256" cy="303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650425"/>
      </p:ext>
    </p:extLst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For Reading – </a:t>
            </a:r>
            <a:r>
              <a:rPr lang="en-US" i="1" dirty="0" err="1"/>
              <a:t>IntentService</a:t>
            </a:r>
            <a:r>
              <a:rPr lang="en-US" i="1" dirty="0"/>
              <a:t> vs </a:t>
            </a:r>
            <a:r>
              <a:rPr lang="en-US" i="1" dirty="0" err="1"/>
              <a:t>AsyncTask</a:t>
            </a:r>
            <a:endParaRPr lang="en-AU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65</a:t>
            </a:fld>
            <a:endParaRPr lang="en-AU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56D952-85B8-451C-9A93-E21B6A5C6EA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1747176"/>
            <a:ext cx="5400000" cy="3956426"/>
          </a:xfrm>
        </p:spPr>
        <p:txBody>
          <a:bodyPr/>
          <a:lstStyle/>
          <a:p>
            <a:r>
              <a:rPr lang="en-AU" b="1" i="1" dirty="0" err="1"/>
              <a:t>IntentService</a:t>
            </a:r>
            <a:r>
              <a:rPr lang="en-AU" dirty="0"/>
              <a:t> allows it to handle </a:t>
            </a:r>
            <a:r>
              <a:rPr lang="en-AU" b="1" i="1" dirty="0"/>
              <a:t>long-running</a:t>
            </a:r>
            <a:r>
              <a:rPr lang="en-AU" dirty="0"/>
              <a:t> operations without </a:t>
            </a:r>
            <a:r>
              <a:rPr lang="en-AU" b="1" i="1" dirty="0"/>
              <a:t>affecting your user interface's responsiveness</a:t>
            </a:r>
            <a:r>
              <a:rPr lang="en-AU" dirty="0"/>
              <a:t>. </a:t>
            </a:r>
          </a:p>
          <a:p>
            <a:endParaRPr lang="en-AU" dirty="0"/>
          </a:p>
          <a:p>
            <a:r>
              <a:rPr lang="en-AU" b="1" i="1" dirty="0" err="1"/>
              <a:t>IntentService</a:t>
            </a:r>
            <a:r>
              <a:rPr lang="en-AU" dirty="0"/>
              <a:t> isn't </a:t>
            </a:r>
            <a:r>
              <a:rPr lang="en-AU" b="1" i="1" dirty="0"/>
              <a:t>affected by most user interface lifecycle events</a:t>
            </a:r>
            <a:r>
              <a:rPr lang="en-AU" dirty="0"/>
              <a:t>, so it continues to run in circumstances that would </a:t>
            </a:r>
            <a:r>
              <a:rPr lang="en-AU" b="1" i="1" dirty="0"/>
              <a:t>shut down an </a:t>
            </a:r>
            <a:r>
              <a:rPr lang="en-AU" b="1" i="1" dirty="0" err="1"/>
              <a:t>AsyncTask</a:t>
            </a:r>
            <a:r>
              <a:rPr lang="en-AU" dirty="0"/>
              <a:t>.</a:t>
            </a:r>
          </a:p>
          <a:p>
            <a:endParaRPr lang="en-AU" dirty="0"/>
          </a:p>
          <a:p>
            <a:r>
              <a:rPr lang="en-AU" dirty="0">
                <a:hlinkClick r:id="rId3"/>
              </a:rPr>
              <a:t>https://developer.android.com/training/run-background-service/create-service</a:t>
            </a:r>
            <a:endParaRPr lang="en-AU" dirty="0"/>
          </a:p>
        </p:txBody>
      </p:sp>
      <p:pic>
        <p:nvPicPr>
          <p:cNvPr id="13" name="Picture 2" descr="Related image">
            <a:extLst>
              <a:ext uri="{FF2B5EF4-FFF2-40B4-BE49-F238E27FC236}">
                <a16:creationId xmlns:a16="http://schemas.microsoft.com/office/drawing/2014/main" id="{D8BBD414-0455-4846-B53B-DEA2689C3A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65" y="2205923"/>
            <a:ext cx="3214256" cy="303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745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IntentService</a:t>
            </a:r>
            <a:r>
              <a:rPr lang="en-US" dirty="0"/>
              <a:t> – Create</a:t>
            </a:r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D575B4-D752-461C-B355-2BB90ADD3E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56703" y="1531938"/>
            <a:ext cx="5078924" cy="470180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66</a:t>
            </a:fld>
            <a:endParaRPr lang="en-AU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400AA2-13D7-4C2B-B6D6-5EA64D05126F}"/>
              </a:ext>
            </a:extLst>
          </p:cNvPr>
          <p:cNvSpPr/>
          <p:nvPr/>
        </p:nvSpPr>
        <p:spPr>
          <a:xfrm>
            <a:off x="7732450" y="5513034"/>
            <a:ext cx="1003177" cy="1597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155013"/>
      </p:ext>
    </p:extLst>
  </p:cSld>
  <p:clrMapOvr>
    <a:masterClrMapping/>
  </p:clrMapOvr>
  <p:transition spd="slow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IntentService</a:t>
            </a:r>
            <a:r>
              <a:rPr lang="en-US" dirty="0"/>
              <a:t> – C</a:t>
            </a:r>
            <a:r>
              <a:rPr lang="en-US" altLang="zh-CN" dirty="0"/>
              <a:t>ode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67</a:t>
            </a:fld>
            <a:endParaRPr lang="en-AU" noProof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5BCA10-78FC-42C3-B6FA-97BD9C9643B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854802" y="1620759"/>
            <a:ext cx="3947043" cy="43767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788DC0-04B9-4B0C-A941-78B9D84E3907}"/>
              </a:ext>
            </a:extLst>
          </p:cNvPr>
          <p:cNvSpPr txBox="1"/>
          <p:nvPr/>
        </p:nvSpPr>
        <p:spPr>
          <a:xfrm>
            <a:off x="854802" y="5997496"/>
            <a:ext cx="268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 err="1"/>
              <a:t>ExampleIntentService</a:t>
            </a:r>
            <a:r>
              <a:rPr lang="en-US" altLang="zh-CN" i="1" dirty="0"/>
              <a:t>.java</a:t>
            </a:r>
            <a:endParaRPr lang="en-AU" i="1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283AF2E-425F-47A4-868A-C94DA9ADFE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628014" y="3305175"/>
            <a:ext cx="3009900" cy="2476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0EF9C3-D14E-4CC2-9B56-53D73408330C}"/>
              </a:ext>
            </a:extLst>
          </p:cNvPr>
          <p:cNvSpPr txBox="1"/>
          <p:nvPr/>
        </p:nvSpPr>
        <p:spPr>
          <a:xfrm>
            <a:off x="7628014" y="3542797"/>
            <a:ext cx="1806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 err="1"/>
              <a:t>MainActivity</a:t>
            </a:r>
            <a:r>
              <a:rPr lang="en-US" altLang="zh-CN" i="1" dirty="0"/>
              <a:t>.java</a:t>
            </a:r>
            <a:endParaRPr lang="en-AU" i="1" dirty="0"/>
          </a:p>
        </p:txBody>
      </p:sp>
    </p:spTree>
    <p:extLst>
      <p:ext uri="{BB962C8B-B14F-4D97-AF65-F5344CB8AC3E}">
        <p14:creationId xmlns:p14="http://schemas.microsoft.com/office/powerpoint/2010/main" val="28551277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IntentService</a:t>
            </a:r>
            <a:r>
              <a:rPr lang="en-US" dirty="0"/>
              <a:t> – Result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68</a:t>
            </a:fld>
            <a:endParaRPr lang="en-AU" noProof="0"/>
          </a:p>
        </p:txBody>
      </p:sp>
      <p:pic>
        <p:nvPicPr>
          <p:cNvPr id="16" name="device-2019-07-21-124746">
            <a:hlinkClick r:id="" action="ppaction://media"/>
            <a:extLst>
              <a:ext uri="{FF2B5EF4-FFF2-40B4-BE49-F238E27FC236}">
                <a16:creationId xmlns:a16="http://schemas.microsoft.com/office/drawing/2014/main" id="{BC3B55B5-7115-48C6-8E5F-8EE6C29DD0C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88090" y="1434284"/>
            <a:ext cx="2415820" cy="4829889"/>
          </a:xfrm>
        </p:spPr>
      </p:pic>
    </p:spTree>
    <p:extLst>
      <p:ext uri="{BB962C8B-B14F-4D97-AF65-F5344CB8AC3E}">
        <p14:creationId xmlns:p14="http://schemas.microsoft.com/office/powerpoint/2010/main" val="36700997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5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D2D066C-839F-4CEC-B761-5FC3C8E7D0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547447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BC62F-D151-4CE3-844C-441A63B9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 in Android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64EB7-8139-49A5-9233-18722675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7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35D9B4-4BBD-44E0-BCED-62059143500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474311"/>
            <a:ext cx="5400000" cy="2491990"/>
          </a:xfrm>
        </p:spPr>
        <p:txBody>
          <a:bodyPr/>
          <a:lstStyle/>
          <a:p>
            <a:r>
              <a:rPr lang="en-AU" dirty="0"/>
              <a:t>By default, all components </a:t>
            </a:r>
            <a:r>
              <a:rPr lang="en-AU" i="1" dirty="0"/>
              <a:t>(activity, service, receiver and provider) </a:t>
            </a:r>
            <a:r>
              <a:rPr lang="en-AU" dirty="0"/>
              <a:t>of the same application run in the </a:t>
            </a:r>
            <a:r>
              <a:rPr lang="en-AU" b="1" i="1" dirty="0"/>
              <a:t>same process </a:t>
            </a:r>
            <a:r>
              <a:rPr lang="en-AU" i="1" dirty="0"/>
              <a:t>and</a:t>
            </a:r>
            <a:r>
              <a:rPr lang="en-AU" b="1" i="1" dirty="0"/>
              <a:t> thread (called the "main" thread)</a:t>
            </a:r>
            <a:r>
              <a:rPr lang="en-AU" dirty="0"/>
              <a:t>. </a:t>
            </a:r>
          </a:p>
          <a:p>
            <a:endParaRPr lang="en-AU" dirty="0"/>
          </a:p>
          <a:p>
            <a:r>
              <a:rPr lang="en-AU" dirty="0">
                <a:hlinkClick r:id="rId3"/>
              </a:rPr>
              <a:t>https://developer.android.com/guide/components/processes-and-threads.html</a:t>
            </a:r>
            <a:endParaRPr lang="en-AU" dirty="0"/>
          </a:p>
        </p:txBody>
      </p:sp>
      <p:pic>
        <p:nvPicPr>
          <p:cNvPr id="6" name="Picture 2" descr="Image result for android background threads">
            <a:extLst>
              <a:ext uri="{FF2B5EF4-FFF2-40B4-BE49-F238E27FC236}">
                <a16:creationId xmlns:a16="http://schemas.microsoft.com/office/drawing/2014/main" id="{4C59B934-2BA9-469F-B24D-9137D90126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2024685"/>
            <a:ext cx="5400675" cy="339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F274281-F47A-4FB3-B9CF-36E7578351D9}"/>
              </a:ext>
            </a:extLst>
          </p:cNvPr>
          <p:cNvSpPr/>
          <p:nvPr/>
        </p:nvSpPr>
        <p:spPr>
          <a:xfrm>
            <a:off x="532657" y="2175030"/>
            <a:ext cx="5095153" cy="14648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8357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BC62F-D151-4CE3-844C-441A63B9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 in Android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64EB7-8139-49A5-9233-18722675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8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35D9B4-4BBD-44E0-BCED-62059143500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50465" y="3041920"/>
            <a:ext cx="5400000" cy="774160"/>
          </a:xfrm>
        </p:spPr>
        <p:txBody>
          <a:bodyPr/>
          <a:lstStyle/>
          <a:p>
            <a:r>
              <a:rPr lang="en-AU" i="1" dirty="0"/>
              <a:t>However, you can create </a:t>
            </a:r>
            <a:r>
              <a:rPr lang="en-AU" b="1" i="1" dirty="0"/>
              <a:t>additional threads </a:t>
            </a:r>
            <a:r>
              <a:rPr lang="en-AU" i="1" dirty="0"/>
              <a:t>for </a:t>
            </a:r>
            <a:r>
              <a:rPr lang="en-AU" b="1" i="1" dirty="0"/>
              <a:t>any process</a:t>
            </a:r>
            <a:r>
              <a:rPr lang="en-AU" i="1" dirty="0"/>
              <a:t>. </a:t>
            </a:r>
          </a:p>
        </p:txBody>
      </p:sp>
      <p:pic>
        <p:nvPicPr>
          <p:cNvPr id="6" name="Picture 2" descr="Image result for android background threads">
            <a:extLst>
              <a:ext uri="{FF2B5EF4-FFF2-40B4-BE49-F238E27FC236}">
                <a16:creationId xmlns:a16="http://schemas.microsoft.com/office/drawing/2014/main" id="{4C59B934-2BA9-469F-B24D-9137D90126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2024685"/>
            <a:ext cx="5400675" cy="339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F274281-F47A-4FB3-B9CF-36E7578351D9}"/>
              </a:ext>
            </a:extLst>
          </p:cNvPr>
          <p:cNvSpPr/>
          <p:nvPr/>
        </p:nvSpPr>
        <p:spPr>
          <a:xfrm>
            <a:off x="541535" y="3720306"/>
            <a:ext cx="5042519" cy="13754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082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BC62F-D151-4CE3-844C-441A63B9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 in Android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64EB7-8139-49A5-9233-18722675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9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35D9B4-4BBD-44E0-BCED-62059143500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3119167"/>
            <a:ext cx="5400000" cy="1216592"/>
          </a:xfrm>
        </p:spPr>
        <p:txBody>
          <a:bodyPr/>
          <a:lstStyle/>
          <a:p>
            <a:r>
              <a:rPr lang="en-AU" dirty="0"/>
              <a:t>Two important principles:</a:t>
            </a:r>
            <a:br>
              <a:rPr lang="en-AU" dirty="0"/>
            </a:br>
            <a:endParaRPr lang="en-AU" dirty="0"/>
          </a:p>
          <a:p>
            <a:pPr marL="457200" indent="-457200">
              <a:buFont typeface="+mj-lt"/>
              <a:buAutoNum type="arabicPeriod"/>
            </a:pPr>
            <a:r>
              <a:rPr lang="en-AU" b="1" i="1" dirty="0"/>
              <a:t>Do not block (overburden) the UI thread;</a:t>
            </a:r>
          </a:p>
          <a:p>
            <a:endParaRPr lang="en-AU" i="1" dirty="0"/>
          </a:p>
        </p:txBody>
      </p:sp>
      <p:pic>
        <p:nvPicPr>
          <p:cNvPr id="3082" name="Picture 10" descr="Image result for loading icon phone">
            <a:extLst>
              <a:ext uri="{FF2B5EF4-FFF2-40B4-BE49-F238E27FC236}">
                <a16:creationId xmlns:a16="http://schemas.microsoft.com/office/drawing/2014/main" id="{7A1ACE66-4BE4-4799-AB24-9739239F5DB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01" y="2309786"/>
            <a:ext cx="5400675" cy="283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41454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University of Melbourne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16x9" id="{E4E72F1A-F900-4F24-AF10-CEAA15258909}" vid="{98FA2EAE-BBE2-4046-9DB6-4706523E0098}"/>
    </a:ext>
  </a:extLst>
</a:theme>
</file>

<file path=ppt/theme/theme2.xml><?xml version="1.0" encoding="utf-8"?>
<a:theme xmlns:a="http://schemas.openxmlformats.org/drawingml/2006/main" name="University of Melbourne Patterns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16x9" id="{E4E72F1A-F900-4F24-AF10-CEAA15258909}" vid="{9A36C238-3559-42C9-B723-DBAB57951AE3}"/>
    </a:ext>
  </a:extLst>
</a:theme>
</file>

<file path=ppt/theme/theme3.xml><?xml version="1.0" encoding="utf-8"?>
<a:theme xmlns:a="http://schemas.openxmlformats.org/drawingml/2006/main" name="University of Melbourne-Layout B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16x9" id="{E4E72F1A-F900-4F24-AF10-CEAA15258909}" vid="{C230D052-C90C-4D80-AACA-CE83386B87DE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10403</TotalTime>
  <Words>2346</Words>
  <Application>Microsoft Office PowerPoint</Application>
  <PresentationFormat>Widescreen</PresentationFormat>
  <Paragraphs>393</Paragraphs>
  <Slides>69</Slides>
  <Notes>24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宋体</vt:lpstr>
      <vt:lpstr>Arial</vt:lpstr>
      <vt:lpstr>Calibri</vt:lpstr>
      <vt:lpstr>Georgia</vt:lpstr>
      <vt:lpstr>University of Melbourne</vt:lpstr>
      <vt:lpstr>University of Melbourne Patterns</vt:lpstr>
      <vt:lpstr>University of Melbourne-Layout B</vt:lpstr>
      <vt:lpstr>PowerPoint Presentation</vt:lpstr>
      <vt:lpstr>PowerPoint Presentation</vt:lpstr>
      <vt:lpstr>PowerPoint Presentation</vt:lpstr>
      <vt:lpstr>Threads – What is Thread in Java?</vt:lpstr>
      <vt:lpstr>Threads – Why Thread is important?</vt:lpstr>
      <vt:lpstr>PowerPoint Presentation</vt:lpstr>
      <vt:lpstr>Threads in Android</vt:lpstr>
      <vt:lpstr>Threads in Android</vt:lpstr>
      <vt:lpstr>Threads in Android</vt:lpstr>
      <vt:lpstr>Threads in Android</vt:lpstr>
      <vt:lpstr>Threads in Android</vt:lpstr>
      <vt:lpstr>Threads in Android</vt:lpstr>
      <vt:lpstr>PowerPoint Presentation</vt:lpstr>
      <vt:lpstr>Threads Communication (Message via Handler)</vt:lpstr>
      <vt:lpstr>Message</vt:lpstr>
      <vt:lpstr>Handler</vt:lpstr>
      <vt:lpstr>MessageQueue</vt:lpstr>
      <vt:lpstr>Looper</vt:lpstr>
      <vt:lpstr>Demonstration</vt:lpstr>
      <vt:lpstr>Threads Communication (EventBus)</vt:lpstr>
      <vt:lpstr>EventBus –Library Setting</vt:lpstr>
      <vt:lpstr>EventBus</vt:lpstr>
      <vt:lpstr>EventBus</vt:lpstr>
      <vt:lpstr>EventBus</vt:lpstr>
      <vt:lpstr>EventBus</vt:lpstr>
      <vt:lpstr>PowerPoint Presentation</vt:lpstr>
      <vt:lpstr>Implements</vt:lpstr>
      <vt:lpstr>Implements – Thread</vt:lpstr>
      <vt:lpstr>Implements – Runnable</vt:lpstr>
      <vt:lpstr>Implements – FutureTask</vt:lpstr>
      <vt:lpstr>For Reading</vt:lpstr>
      <vt:lpstr>Implements – AsyncTask</vt:lpstr>
      <vt:lpstr>Implements – HandlerThread</vt:lpstr>
      <vt:lpstr>For Reading – Thread Guide</vt:lpstr>
      <vt:lpstr>For Reading – ThreadPoolExecutor</vt:lpstr>
      <vt:lpstr>PowerPoint Presentation</vt:lpstr>
      <vt:lpstr>Service – What is Service in Android?</vt:lpstr>
      <vt:lpstr>PowerPoint Presentation</vt:lpstr>
      <vt:lpstr>Create Service</vt:lpstr>
      <vt:lpstr>Create Service</vt:lpstr>
      <vt:lpstr>Create Service</vt:lpstr>
      <vt:lpstr>PowerPoint Presentation</vt:lpstr>
      <vt:lpstr>Bind Service</vt:lpstr>
      <vt:lpstr>Bind Service</vt:lpstr>
      <vt:lpstr>Bind Service</vt:lpstr>
      <vt:lpstr>Bind Service</vt:lpstr>
      <vt:lpstr>Bind Service</vt:lpstr>
      <vt:lpstr>PowerPoint Presentation</vt:lpstr>
      <vt:lpstr>Life Cycle of Service</vt:lpstr>
      <vt:lpstr>Life Cycle of Service</vt:lpstr>
      <vt:lpstr>Life Cycle of Service</vt:lpstr>
      <vt:lpstr>PowerPoint Presentation</vt:lpstr>
      <vt:lpstr>EventBus</vt:lpstr>
      <vt:lpstr>EventBus</vt:lpstr>
      <vt:lpstr>EventBus – Result</vt:lpstr>
      <vt:lpstr>Broadcast Intent</vt:lpstr>
      <vt:lpstr>For Reading – Broadcast </vt:lpstr>
      <vt:lpstr>For Reading – Binder</vt:lpstr>
      <vt:lpstr>PowerPoint Presentation</vt:lpstr>
      <vt:lpstr>Foreground Service</vt:lpstr>
      <vt:lpstr>For Reading – What is a notification?</vt:lpstr>
      <vt:lpstr>Foreground Service - Code</vt:lpstr>
      <vt:lpstr>PowerPoint Presentation</vt:lpstr>
      <vt:lpstr>IntentService</vt:lpstr>
      <vt:lpstr>For Reading – IntentService vs AsyncTask</vt:lpstr>
      <vt:lpstr>IntentService – Create</vt:lpstr>
      <vt:lpstr>IntentService – Code</vt:lpstr>
      <vt:lpstr>IntentService – Result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Timplates 1</dc:creator>
  <cp:lastModifiedBy>Stephen Wang</cp:lastModifiedBy>
  <cp:revision>108</cp:revision>
  <dcterms:created xsi:type="dcterms:W3CDTF">2017-10-05T06:39:00Z</dcterms:created>
  <dcterms:modified xsi:type="dcterms:W3CDTF">2019-07-25T10:58:09Z</dcterms:modified>
</cp:coreProperties>
</file>